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1448943283" r:id="rId2"/>
    <p:sldId id="1448943275" r:id="rId3"/>
    <p:sldId id="1448943277" r:id="rId4"/>
    <p:sldId id="1448943278" r:id="rId5"/>
    <p:sldId id="1448943279" r:id="rId6"/>
    <p:sldId id="1448943270" r:id="rId7"/>
    <p:sldId id="1448943271" r:id="rId8"/>
    <p:sldId id="259" r:id="rId9"/>
    <p:sldId id="1448943272" r:id="rId10"/>
    <p:sldId id="1448943274" r:id="rId11"/>
    <p:sldId id="1448943280" r:id="rId1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7C44E3-E928-4291-876B-459B6072EC69}" v="2" dt="2024-08-27T16:32:47.5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scar Llorente Gonzalez" userId="e1d48c7f-7de1-49f5-ba88-07a54202ac7d" providerId="ADAL" clId="{8BD3C324-E9E8-497C-8902-5E9FAB05DFAC}"/>
    <pc:docChg chg="undo custSel modSld">
      <pc:chgData name="Oscar Llorente Gonzalez" userId="e1d48c7f-7de1-49f5-ba88-07a54202ac7d" providerId="ADAL" clId="{8BD3C324-E9E8-497C-8902-5E9FAB05DFAC}" dt="2023-11-29T08:52:07.391" v="58" actId="1076"/>
      <pc:docMkLst>
        <pc:docMk/>
      </pc:docMkLst>
      <pc:sldChg chg="modSp mod">
        <pc:chgData name="Oscar Llorente Gonzalez" userId="e1d48c7f-7de1-49f5-ba88-07a54202ac7d" providerId="ADAL" clId="{8BD3C324-E9E8-497C-8902-5E9FAB05DFAC}" dt="2023-11-29T08:52:07.391" v="58" actId="1076"/>
        <pc:sldMkLst>
          <pc:docMk/>
          <pc:sldMk cId="726680330" sldId="1448943283"/>
        </pc:sldMkLst>
        <pc:spChg chg="mod">
          <ac:chgData name="Oscar Llorente Gonzalez" userId="e1d48c7f-7de1-49f5-ba88-07a54202ac7d" providerId="ADAL" clId="{8BD3C324-E9E8-497C-8902-5E9FAB05DFAC}" dt="2023-11-28T20:20:34.897" v="57" actId="404"/>
          <ac:spMkLst>
            <pc:docMk/>
            <pc:sldMk cId="726680330" sldId="1448943283"/>
            <ac:spMk id="2" creationId="{205D2260-A050-4012-777A-50A563AE659C}"/>
          </ac:spMkLst>
        </pc:spChg>
        <pc:spChg chg="mod">
          <ac:chgData name="Oscar Llorente Gonzalez" userId="e1d48c7f-7de1-49f5-ba88-07a54202ac7d" providerId="ADAL" clId="{8BD3C324-E9E8-497C-8902-5E9FAB05DFAC}" dt="2023-11-28T20:19:58.379" v="48" actId="20577"/>
          <ac:spMkLst>
            <pc:docMk/>
            <pc:sldMk cId="726680330" sldId="1448943283"/>
            <ac:spMk id="3" creationId="{2E059679-46D4-BD99-D663-7507A212B854}"/>
          </ac:spMkLst>
        </pc:spChg>
        <pc:picChg chg="mod">
          <ac:chgData name="Oscar Llorente Gonzalez" userId="e1d48c7f-7de1-49f5-ba88-07a54202ac7d" providerId="ADAL" clId="{8BD3C324-E9E8-497C-8902-5E9FAB05DFAC}" dt="2023-11-29T08:52:07.391" v="58" actId="1076"/>
          <ac:picMkLst>
            <pc:docMk/>
            <pc:sldMk cId="726680330" sldId="1448943283"/>
            <ac:picMk id="5" creationId="{01E10A04-B6C0-CBF0-6B7B-AE454053FEFC}"/>
          </ac:picMkLst>
        </pc:picChg>
      </pc:sldChg>
    </pc:docChg>
  </pc:docChgLst>
  <pc:docChgLst>
    <pc:chgData name="Oscar Llorente Gonzalez" userId="e1d48c7f-7de1-49f5-ba88-07a54202ac7d" providerId="ADAL" clId="{687C44E3-E928-4291-876B-459B6072EC69}"/>
    <pc:docChg chg="undo custSel modSld">
      <pc:chgData name="Oscar Llorente Gonzalez" userId="e1d48c7f-7de1-49f5-ba88-07a54202ac7d" providerId="ADAL" clId="{687C44E3-E928-4291-876B-459B6072EC69}" dt="2024-08-27T16:33:35.170" v="3" actId="478"/>
      <pc:docMkLst>
        <pc:docMk/>
      </pc:docMkLst>
      <pc:sldChg chg="addSp delSp modSp mod">
        <pc:chgData name="Oscar Llorente Gonzalez" userId="e1d48c7f-7de1-49f5-ba88-07a54202ac7d" providerId="ADAL" clId="{687C44E3-E928-4291-876B-459B6072EC69}" dt="2024-08-27T16:33:35.170" v="3" actId="478"/>
        <pc:sldMkLst>
          <pc:docMk/>
          <pc:sldMk cId="1189202851" sldId="1448943278"/>
        </pc:sldMkLst>
        <pc:spChg chg="add del mod topLvl">
          <ac:chgData name="Oscar Llorente Gonzalez" userId="e1d48c7f-7de1-49f5-ba88-07a54202ac7d" providerId="ADAL" clId="{687C44E3-E928-4291-876B-459B6072EC69}" dt="2024-08-27T16:33:35.170" v="3" actId="478"/>
          <ac:spMkLst>
            <pc:docMk/>
            <pc:sldMk cId="1189202851" sldId="1448943278"/>
            <ac:spMk id="6" creationId="{22A92008-EC76-7383-51E1-E8BD7CAEAF6F}"/>
          </ac:spMkLst>
        </pc:spChg>
        <pc:grpChg chg="add del mod">
          <ac:chgData name="Oscar Llorente Gonzalez" userId="e1d48c7f-7de1-49f5-ba88-07a54202ac7d" providerId="ADAL" clId="{687C44E3-E928-4291-876B-459B6072EC69}" dt="2024-08-27T16:33:35.170" v="3" actId="478"/>
          <ac:grpSpMkLst>
            <pc:docMk/>
            <pc:sldMk cId="1189202851" sldId="1448943278"/>
            <ac:grpSpMk id="4" creationId="{CD0FE0CC-4E0A-BE74-2E26-2D2611953364}"/>
          </ac:grpSpMkLst>
        </pc:grpChg>
        <pc:picChg chg="mod topLvl">
          <ac:chgData name="Oscar Llorente Gonzalez" userId="e1d48c7f-7de1-49f5-ba88-07a54202ac7d" providerId="ADAL" clId="{687C44E3-E928-4291-876B-459B6072EC69}" dt="2024-08-27T16:33:35.170" v="3" actId="478"/>
          <ac:picMkLst>
            <pc:docMk/>
            <pc:sldMk cId="1189202851" sldId="1448943278"/>
            <ac:picMk id="5" creationId="{BB0AFE47-0FF5-4289-F007-BFF3F79BE554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E10C3C-8DDD-4C69-808E-7AD627746B19}" type="doc">
      <dgm:prSet loTypeId="urn:microsoft.com/office/officeart/2005/8/layout/equation2" loCatId="relationship" qsTypeId="urn:microsoft.com/office/officeart/2005/8/quickstyle/simple1" qsCatId="simple" csTypeId="urn:microsoft.com/office/officeart/2005/8/colors/accent0_3" csCatId="mainScheme" phldr="1"/>
      <dgm:spPr/>
    </dgm:pt>
    <dgm:pt modelId="{AC7A6FC8-6653-4F92-BF40-EB9946E0A81E}">
      <dgm:prSet phldrT="[Text]"/>
      <dgm:spPr/>
      <dgm:t>
        <a:bodyPr/>
        <a:lstStyle/>
        <a:p>
          <a:r>
            <a:rPr lang="en-US" dirty="0"/>
            <a:t>Unreliable prediction</a:t>
          </a:r>
          <a:endParaRPr lang="es-ES" dirty="0"/>
        </a:p>
      </dgm:t>
    </dgm:pt>
    <dgm:pt modelId="{C53234BF-3310-4CB2-B7D4-5284B9F4376C}" type="parTrans" cxnId="{DF6CEDB2-0FA4-4404-813D-BAAD4C50504D}">
      <dgm:prSet/>
      <dgm:spPr/>
      <dgm:t>
        <a:bodyPr/>
        <a:lstStyle/>
        <a:p>
          <a:endParaRPr lang="es-ES"/>
        </a:p>
      </dgm:t>
    </dgm:pt>
    <dgm:pt modelId="{6EE07E01-6EEF-4653-8376-6DDC29807AAB}" type="sibTrans" cxnId="{DF6CEDB2-0FA4-4404-813D-BAAD4C50504D}">
      <dgm:prSet/>
      <dgm:spPr/>
      <dgm:t>
        <a:bodyPr/>
        <a:lstStyle/>
        <a:p>
          <a:endParaRPr lang="es-ES"/>
        </a:p>
      </dgm:t>
    </dgm:pt>
    <dgm:pt modelId="{78684FEC-0718-4EFB-8B32-EE33AC598B3D}">
      <dgm:prSet phldrT="[Text]"/>
      <dgm:spPr/>
      <dgm:t>
        <a:bodyPr/>
        <a:lstStyle/>
        <a:p>
          <a:r>
            <a:rPr lang="en-US" dirty="0"/>
            <a:t>Reliable prediction</a:t>
          </a:r>
          <a:endParaRPr lang="es-ES" dirty="0"/>
        </a:p>
      </dgm:t>
    </dgm:pt>
    <dgm:pt modelId="{9E614042-8C6E-45AE-9DF9-11C89C82F017}" type="parTrans" cxnId="{C8A40668-C081-4CDC-AE2A-6058458806D0}">
      <dgm:prSet/>
      <dgm:spPr/>
      <dgm:t>
        <a:bodyPr/>
        <a:lstStyle/>
        <a:p>
          <a:endParaRPr lang="es-ES"/>
        </a:p>
      </dgm:t>
    </dgm:pt>
    <dgm:pt modelId="{0CE4B5C7-27FD-4C9B-899D-7DF3BEF1B86B}" type="sibTrans" cxnId="{C8A40668-C081-4CDC-AE2A-6058458806D0}">
      <dgm:prSet/>
      <dgm:spPr/>
      <dgm:t>
        <a:bodyPr/>
        <a:lstStyle/>
        <a:p>
          <a:endParaRPr lang="es-ES"/>
        </a:p>
      </dgm:t>
    </dgm:pt>
    <dgm:pt modelId="{B66FA43D-52AB-4728-A142-805851514A83}">
      <dgm:prSet phldrT="[Text]"/>
      <dgm:spPr/>
      <dgm:t>
        <a:bodyPr/>
        <a:lstStyle/>
        <a:p>
          <a:r>
            <a:rPr lang="en-US" dirty="0"/>
            <a:t>Lack of confidence</a:t>
          </a:r>
          <a:endParaRPr lang="es-ES" dirty="0"/>
        </a:p>
      </dgm:t>
    </dgm:pt>
    <dgm:pt modelId="{D1BAB4CF-272D-47CB-97D0-3645BD72C26F}" type="parTrans" cxnId="{AD33A10A-1662-4C6B-BF00-8C7C788B721C}">
      <dgm:prSet/>
      <dgm:spPr/>
      <dgm:t>
        <a:bodyPr/>
        <a:lstStyle/>
        <a:p>
          <a:endParaRPr lang="es-ES"/>
        </a:p>
      </dgm:t>
    </dgm:pt>
    <dgm:pt modelId="{42E350D4-E8C7-4999-9B98-5BA83A7867C7}" type="sibTrans" cxnId="{AD33A10A-1662-4C6B-BF00-8C7C788B721C}">
      <dgm:prSet/>
      <dgm:spPr/>
      <dgm:t>
        <a:bodyPr/>
        <a:lstStyle/>
        <a:p>
          <a:endParaRPr lang="es-ES"/>
        </a:p>
      </dgm:t>
    </dgm:pt>
    <dgm:pt modelId="{27E26AE4-2BC5-442A-8681-E8CA8D28D339}" type="pres">
      <dgm:prSet presAssocID="{79E10C3C-8DDD-4C69-808E-7AD627746B19}" presName="Name0" presStyleCnt="0">
        <dgm:presLayoutVars>
          <dgm:dir/>
          <dgm:resizeHandles val="exact"/>
        </dgm:presLayoutVars>
      </dgm:prSet>
      <dgm:spPr/>
    </dgm:pt>
    <dgm:pt modelId="{4F392796-156F-451D-9C46-98B7B964FDD2}" type="pres">
      <dgm:prSet presAssocID="{79E10C3C-8DDD-4C69-808E-7AD627746B19}" presName="vNodes" presStyleCnt="0"/>
      <dgm:spPr/>
    </dgm:pt>
    <dgm:pt modelId="{96E6BC1E-0F1B-4C88-B0E2-2387ED5674EB}" type="pres">
      <dgm:prSet presAssocID="{AC7A6FC8-6653-4F92-BF40-EB9946E0A81E}" presName="node" presStyleLbl="node1" presStyleIdx="0" presStyleCnt="3">
        <dgm:presLayoutVars>
          <dgm:bulletEnabled val="1"/>
        </dgm:presLayoutVars>
      </dgm:prSet>
      <dgm:spPr/>
    </dgm:pt>
    <dgm:pt modelId="{8701E4FD-E406-41D4-B202-E4DB8A0BA04B}" type="pres">
      <dgm:prSet presAssocID="{6EE07E01-6EEF-4653-8376-6DDC29807AAB}" presName="spacerT" presStyleCnt="0"/>
      <dgm:spPr/>
    </dgm:pt>
    <dgm:pt modelId="{567C9455-10BC-4AD8-919D-E94999536ED7}" type="pres">
      <dgm:prSet presAssocID="{6EE07E01-6EEF-4653-8376-6DDC29807AAB}" presName="sibTrans" presStyleLbl="sibTrans2D1" presStyleIdx="0" presStyleCnt="2"/>
      <dgm:spPr/>
    </dgm:pt>
    <dgm:pt modelId="{74520AD6-811E-47AD-B99C-F75D8D126ABA}" type="pres">
      <dgm:prSet presAssocID="{6EE07E01-6EEF-4653-8376-6DDC29807AAB}" presName="spacerB" presStyleCnt="0"/>
      <dgm:spPr/>
    </dgm:pt>
    <dgm:pt modelId="{0D2FDE4B-217C-44AE-B0A3-3E2595A77FBD}" type="pres">
      <dgm:prSet presAssocID="{78684FEC-0718-4EFB-8B32-EE33AC598B3D}" presName="node" presStyleLbl="node1" presStyleIdx="1" presStyleCnt="3">
        <dgm:presLayoutVars>
          <dgm:bulletEnabled val="1"/>
        </dgm:presLayoutVars>
      </dgm:prSet>
      <dgm:spPr/>
    </dgm:pt>
    <dgm:pt modelId="{26391A63-F89F-4F5D-9B6C-71072193048C}" type="pres">
      <dgm:prSet presAssocID="{79E10C3C-8DDD-4C69-808E-7AD627746B19}" presName="sibTransLast" presStyleLbl="sibTrans2D1" presStyleIdx="1" presStyleCnt="2"/>
      <dgm:spPr/>
    </dgm:pt>
    <dgm:pt modelId="{D0A6271B-1EF5-4120-96C9-D3B94290EA1E}" type="pres">
      <dgm:prSet presAssocID="{79E10C3C-8DDD-4C69-808E-7AD627746B19}" presName="connectorText" presStyleLbl="sibTrans2D1" presStyleIdx="1" presStyleCnt="2"/>
      <dgm:spPr/>
    </dgm:pt>
    <dgm:pt modelId="{3A0214EB-C6F0-4240-B6D5-9A3C3E83CF86}" type="pres">
      <dgm:prSet presAssocID="{79E10C3C-8DDD-4C69-808E-7AD627746B19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AD33A10A-1662-4C6B-BF00-8C7C788B721C}" srcId="{79E10C3C-8DDD-4C69-808E-7AD627746B19}" destId="{B66FA43D-52AB-4728-A142-805851514A83}" srcOrd="2" destOrd="0" parTransId="{D1BAB4CF-272D-47CB-97D0-3645BD72C26F}" sibTransId="{42E350D4-E8C7-4999-9B98-5BA83A7867C7}"/>
    <dgm:cxn modelId="{E9FCAB40-5248-4902-B449-A43B9E0A8855}" type="presOf" srcId="{78684FEC-0718-4EFB-8B32-EE33AC598B3D}" destId="{0D2FDE4B-217C-44AE-B0A3-3E2595A77FBD}" srcOrd="0" destOrd="0" presId="urn:microsoft.com/office/officeart/2005/8/layout/equation2"/>
    <dgm:cxn modelId="{C8A40668-C081-4CDC-AE2A-6058458806D0}" srcId="{79E10C3C-8DDD-4C69-808E-7AD627746B19}" destId="{78684FEC-0718-4EFB-8B32-EE33AC598B3D}" srcOrd="1" destOrd="0" parTransId="{9E614042-8C6E-45AE-9DF9-11C89C82F017}" sibTransId="{0CE4B5C7-27FD-4C9B-899D-7DF3BEF1B86B}"/>
    <dgm:cxn modelId="{56B8D56A-A9CD-4965-BDED-60FF58A774BD}" type="presOf" srcId="{0CE4B5C7-27FD-4C9B-899D-7DF3BEF1B86B}" destId="{26391A63-F89F-4F5D-9B6C-71072193048C}" srcOrd="0" destOrd="0" presId="urn:microsoft.com/office/officeart/2005/8/layout/equation2"/>
    <dgm:cxn modelId="{8F55AB84-843A-474B-A42B-14EDB0BBDECC}" type="presOf" srcId="{6EE07E01-6EEF-4653-8376-6DDC29807AAB}" destId="{567C9455-10BC-4AD8-919D-E94999536ED7}" srcOrd="0" destOrd="0" presId="urn:microsoft.com/office/officeart/2005/8/layout/equation2"/>
    <dgm:cxn modelId="{374C3CA7-9576-48D3-9003-7C0A32DEA263}" type="presOf" srcId="{0CE4B5C7-27FD-4C9B-899D-7DF3BEF1B86B}" destId="{D0A6271B-1EF5-4120-96C9-D3B94290EA1E}" srcOrd="1" destOrd="0" presId="urn:microsoft.com/office/officeart/2005/8/layout/equation2"/>
    <dgm:cxn modelId="{8B0B56A7-A477-47CF-A392-05761C2864D4}" type="presOf" srcId="{AC7A6FC8-6653-4F92-BF40-EB9946E0A81E}" destId="{96E6BC1E-0F1B-4C88-B0E2-2387ED5674EB}" srcOrd="0" destOrd="0" presId="urn:microsoft.com/office/officeart/2005/8/layout/equation2"/>
    <dgm:cxn modelId="{DF6CEDB2-0FA4-4404-813D-BAAD4C50504D}" srcId="{79E10C3C-8DDD-4C69-808E-7AD627746B19}" destId="{AC7A6FC8-6653-4F92-BF40-EB9946E0A81E}" srcOrd="0" destOrd="0" parTransId="{C53234BF-3310-4CB2-B7D4-5284B9F4376C}" sibTransId="{6EE07E01-6EEF-4653-8376-6DDC29807AAB}"/>
    <dgm:cxn modelId="{6020B4E4-7DE2-479E-B31E-260C3CD73696}" type="presOf" srcId="{79E10C3C-8DDD-4C69-808E-7AD627746B19}" destId="{27E26AE4-2BC5-442A-8681-E8CA8D28D339}" srcOrd="0" destOrd="0" presId="urn:microsoft.com/office/officeart/2005/8/layout/equation2"/>
    <dgm:cxn modelId="{7C1F58EA-F15E-45B0-94E3-9D9670F116A1}" type="presOf" srcId="{B66FA43D-52AB-4728-A142-805851514A83}" destId="{3A0214EB-C6F0-4240-B6D5-9A3C3E83CF86}" srcOrd="0" destOrd="0" presId="urn:microsoft.com/office/officeart/2005/8/layout/equation2"/>
    <dgm:cxn modelId="{B92CC122-FB51-4737-8AD4-238359631500}" type="presParOf" srcId="{27E26AE4-2BC5-442A-8681-E8CA8D28D339}" destId="{4F392796-156F-451D-9C46-98B7B964FDD2}" srcOrd="0" destOrd="0" presId="urn:microsoft.com/office/officeart/2005/8/layout/equation2"/>
    <dgm:cxn modelId="{952AA733-D084-4B07-B053-B0089788784A}" type="presParOf" srcId="{4F392796-156F-451D-9C46-98B7B964FDD2}" destId="{96E6BC1E-0F1B-4C88-B0E2-2387ED5674EB}" srcOrd="0" destOrd="0" presId="urn:microsoft.com/office/officeart/2005/8/layout/equation2"/>
    <dgm:cxn modelId="{1B76C767-2171-45B1-970C-7240E001077B}" type="presParOf" srcId="{4F392796-156F-451D-9C46-98B7B964FDD2}" destId="{8701E4FD-E406-41D4-B202-E4DB8A0BA04B}" srcOrd="1" destOrd="0" presId="urn:microsoft.com/office/officeart/2005/8/layout/equation2"/>
    <dgm:cxn modelId="{7A564DCE-0CA2-4340-9CAE-76A71C06D30D}" type="presParOf" srcId="{4F392796-156F-451D-9C46-98B7B964FDD2}" destId="{567C9455-10BC-4AD8-919D-E94999536ED7}" srcOrd="2" destOrd="0" presId="urn:microsoft.com/office/officeart/2005/8/layout/equation2"/>
    <dgm:cxn modelId="{B5B26C44-6CE2-44FF-AEF4-4E0D545369E1}" type="presParOf" srcId="{4F392796-156F-451D-9C46-98B7B964FDD2}" destId="{74520AD6-811E-47AD-B99C-F75D8D126ABA}" srcOrd="3" destOrd="0" presId="urn:microsoft.com/office/officeart/2005/8/layout/equation2"/>
    <dgm:cxn modelId="{80DAA6AA-A411-428D-9F39-3A3313E291D4}" type="presParOf" srcId="{4F392796-156F-451D-9C46-98B7B964FDD2}" destId="{0D2FDE4B-217C-44AE-B0A3-3E2595A77FBD}" srcOrd="4" destOrd="0" presId="urn:microsoft.com/office/officeart/2005/8/layout/equation2"/>
    <dgm:cxn modelId="{CD6254AA-D189-4573-9DD4-1F32572F0122}" type="presParOf" srcId="{27E26AE4-2BC5-442A-8681-E8CA8D28D339}" destId="{26391A63-F89F-4F5D-9B6C-71072193048C}" srcOrd="1" destOrd="0" presId="urn:microsoft.com/office/officeart/2005/8/layout/equation2"/>
    <dgm:cxn modelId="{99DE43A8-1CA2-4179-8C70-DCF1D9553926}" type="presParOf" srcId="{26391A63-F89F-4F5D-9B6C-71072193048C}" destId="{D0A6271B-1EF5-4120-96C9-D3B94290EA1E}" srcOrd="0" destOrd="0" presId="urn:microsoft.com/office/officeart/2005/8/layout/equation2"/>
    <dgm:cxn modelId="{15C5B014-206A-4C46-9E0F-BFD81E6302C5}" type="presParOf" srcId="{27E26AE4-2BC5-442A-8681-E8CA8D28D339}" destId="{3A0214EB-C6F0-4240-B6D5-9A3C3E83CF86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80F4A1-0A35-457A-8724-ED5B50DBE0C5}" type="doc">
      <dgm:prSet loTypeId="urn:microsoft.com/office/officeart/2005/8/layout/hProcess9" loCatId="process" qsTypeId="urn:microsoft.com/office/officeart/2005/8/quickstyle/simple1" qsCatId="simple" csTypeId="urn:microsoft.com/office/officeart/2005/8/colors/accent0_3" csCatId="mainScheme" phldr="1"/>
      <dgm:spPr/>
    </dgm:pt>
    <dgm:pt modelId="{FBCD5617-F942-46A0-9FA8-CC5708D4D016}">
      <dgm:prSet phldrT="[Text]"/>
      <dgm:spPr/>
      <dgm:t>
        <a:bodyPr/>
        <a:lstStyle/>
        <a:p>
          <a:r>
            <a:rPr lang="en-US" dirty="0">
              <a:latin typeface="Ericsson Hilda" panose="00000500000000000000" pitchFamily="2" charset="0"/>
            </a:rPr>
            <a:t>Give single predictions</a:t>
          </a:r>
          <a:endParaRPr lang="es-ES" dirty="0">
            <a:latin typeface="Ericsson Hilda" panose="00000500000000000000" pitchFamily="2" charset="0"/>
          </a:endParaRPr>
        </a:p>
      </dgm:t>
    </dgm:pt>
    <dgm:pt modelId="{5327F696-F487-411D-897B-DB12191F587B}" type="parTrans" cxnId="{0ACCF074-78ED-49E8-8E6E-10633E092A17}">
      <dgm:prSet/>
      <dgm:spPr/>
      <dgm:t>
        <a:bodyPr/>
        <a:lstStyle/>
        <a:p>
          <a:endParaRPr lang="es-ES"/>
        </a:p>
      </dgm:t>
    </dgm:pt>
    <dgm:pt modelId="{AB00B3E6-E758-49A0-8285-CA773F23DCCA}" type="sibTrans" cxnId="{0ACCF074-78ED-49E8-8E6E-10633E092A17}">
      <dgm:prSet/>
      <dgm:spPr/>
      <dgm:t>
        <a:bodyPr/>
        <a:lstStyle/>
        <a:p>
          <a:endParaRPr lang="es-ES"/>
        </a:p>
      </dgm:t>
    </dgm:pt>
    <dgm:pt modelId="{B3A98FA0-9967-4A66-A065-246B595A2246}">
      <dgm:prSet phldrT="[Text]"/>
      <dgm:spPr/>
      <dgm:t>
        <a:bodyPr/>
        <a:lstStyle/>
        <a:p>
          <a:r>
            <a:rPr lang="en-US" dirty="0">
              <a:latin typeface="Ericsson Hilda" panose="00000500000000000000" pitchFamily="2" charset="0"/>
            </a:rPr>
            <a:t>Give specific confidence intervals for each prediction</a:t>
          </a:r>
          <a:endParaRPr lang="es-ES" dirty="0">
            <a:latin typeface="Ericsson Hilda" panose="00000500000000000000" pitchFamily="2" charset="0"/>
          </a:endParaRPr>
        </a:p>
      </dgm:t>
    </dgm:pt>
    <dgm:pt modelId="{9B9E0E79-0FBB-44AF-91FE-8E616A19BD01}" type="parTrans" cxnId="{230351E8-6410-4518-8EB8-6D6F85BE7475}">
      <dgm:prSet/>
      <dgm:spPr/>
      <dgm:t>
        <a:bodyPr/>
        <a:lstStyle/>
        <a:p>
          <a:endParaRPr lang="es-ES"/>
        </a:p>
      </dgm:t>
    </dgm:pt>
    <dgm:pt modelId="{4A49D7DA-23E9-4E5F-A6B3-7EAE98A8DB10}" type="sibTrans" cxnId="{230351E8-6410-4518-8EB8-6D6F85BE7475}">
      <dgm:prSet/>
      <dgm:spPr/>
      <dgm:t>
        <a:bodyPr/>
        <a:lstStyle/>
        <a:p>
          <a:endParaRPr lang="es-ES"/>
        </a:p>
      </dgm:t>
    </dgm:pt>
    <dgm:pt modelId="{175DA8AD-6149-4D7B-A1D8-3B157D490D9B}" type="pres">
      <dgm:prSet presAssocID="{0080F4A1-0A35-457A-8724-ED5B50DBE0C5}" presName="CompostProcess" presStyleCnt="0">
        <dgm:presLayoutVars>
          <dgm:dir/>
          <dgm:resizeHandles val="exact"/>
        </dgm:presLayoutVars>
      </dgm:prSet>
      <dgm:spPr/>
    </dgm:pt>
    <dgm:pt modelId="{ED94C7C1-A8E2-4851-BAE1-0D7E0C72D9C1}" type="pres">
      <dgm:prSet presAssocID="{0080F4A1-0A35-457A-8724-ED5B50DBE0C5}" presName="arrow" presStyleLbl="bgShp" presStyleIdx="0" presStyleCnt="1"/>
      <dgm:spPr/>
    </dgm:pt>
    <dgm:pt modelId="{C6A9BC46-5744-4A30-8899-7577A2C147EE}" type="pres">
      <dgm:prSet presAssocID="{0080F4A1-0A35-457A-8724-ED5B50DBE0C5}" presName="linearProcess" presStyleCnt="0"/>
      <dgm:spPr/>
    </dgm:pt>
    <dgm:pt modelId="{12B514A9-A08F-469B-ADCA-900DA8464E81}" type="pres">
      <dgm:prSet presAssocID="{FBCD5617-F942-46A0-9FA8-CC5708D4D016}" presName="textNode" presStyleLbl="node1" presStyleIdx="0" presStyleCnt="2">
        <dgm:presLayoutVars>
          <dgm:bulletEnabled val="1"/>
        </dgm:presLayoutVars>
      </dgm:prSet>
      <dgm:spPr/>
    </dgm:pt>
    <dgm:pt modelId="{0354E67E-95E7-4B6A-96F8-D7B23EBAFC56}" type="pres">
      <dgm:prSet presAssocID="{AB00B3E6-E758-49A0-8285-CA773F23DCCA}" presName="sibTrans" presStyleCnt="0"/>
      <dgm:spPr/>
    </dgm:pt>
    <dgm:pt modelId="{FD778AD9-A073-443E-A685-26CEA673FD92}" type="pres">
      <dgm:prSet presAssocID="{B3A98FA0-9967-4A66-A065-246B595A2246}" presName="textNode" presStyleLbl="node1" presStyleIdx="1" presStyleCnt="2">
        <dgm:presLayoutVars>
          <dgm:bulletEnabled val="1"/>
        </dgm:presLayoutVars>
      </dgm:prSet>
      <dgm:spPr/>
    </dgm:pt>
  </dgm:ptLst>
  <dgm:cxnLst>
    <dgm:cxn modelId="{B1B18428-3DD5-41E6-9CB8-93372DCAAA23}" type="presOf" srcId="{FBCD5617-F942-46A0-9FA8-CC5708D4D016}" destId="{12B514A9-A08F-469B-ADCA-900DA8464E81}" srcOrd="0" destOrd="0" presId="urn:microsoft.com/office/officeart/2005/8/layout/hProcess9"/>
    <dgm:cxn modelId="{938B5B54-B751-4B3C-A729-8C8C95C2DEA8}" type="presOf" srcId="{B3A98FA0-9967-4A66-A065-246B595A2246}" destId="{FD778AD9-A073-443E-A685-26CEA673FD92}" srcOrd="0" destOrd="0" presId="urn:microsoft.com/office/officeart/2005/8/layout/hProcess9"/>
    <dgm:cxn modelId="{0ACCF074-78ED-49E8-8E6E-10633E092A17}" srcId="{0080F4A1-0A35-457A-8724-ED5B50DBE0C5}" destId="{FBCD5617-F942-46A0-9FA8-CC5708D4D016}" srcOrd="0" destOrd="0" parTransId="{5327F696-F487-411D-897B-DB12191F587B}" sibTransId="{AB00B3E6-E758-49A0-8285-CA773F23DCCA}"/>
    <dgm:cxn modelId="{7ABC66D2-D612-44A5-BCAB-88E36446F5FE}" type="presOf" srcId="{0080F4A1-0A35-457A-8724-ED5B50DBE0C5}" destId="{175DA8AD-6149-4D7B-A1D8-3B157D490D9B}" srcOrd="0" destOrd="0" presId="urn:microsoft.com/office/officeart/2005/8/layout/hProcess9"/>
    <dgm:cxn modelId="{230351E8-6410-4518-8EB8-6D6F85BE7475}" srcId="{0080F4A1-0A35-457A-8724-ED5B50DBE0C5}" destId="{B3A98FA0-9967-4A66-A065-246B595A2246}" srcOrd="1" destOrd="0" parTransId="{9B9E0E79-0FBB-44AF-91FE-8E616A19BD01}" sibTransId="{4A49D7DA-23E9-4E5F-A6B3-7EAE98A8DB10}"/>
    <dgm:cxn modelId="{86B719BA-49F3-4F73-A46B-FE06E70A8E71}" type="presParOf" srcId="{175DA8AD-6149-4D7B-A1D8-3B157D490D9B}" destId="{ED94C7C1-A8E2-4851-BAE1-0D7E0C72D9C1}" srcOrd="0" destOrd="0" presId="urn:microsoft.com/office/officeart/2005/8/layout/hProcess9"/>
    <dgm:cxn modelId="{F5BECBEA-ADD7-4BF9-8328-5A59ADF47FFD}" type="presParOf" srcId="{175DA8AD-6149-4D7B-A1D8-3B157D490D9B}" destId="{C6A9BC46-5744-4A30-8899-7577A2C147EE}" srcOrd="1" destOrd="0" presId="urn:microsoft.com/office/officeart/2005/8/layout/hProcess9"/>
    <dgm:cxn modelId="{ED4D1151-5336-49EF-BF14-F535B916FFE9}" type="presParOf" srcId="{C6A9BC46-5744-4A30-8899-7577A2C147EE}" destId="{12B514A9-A08F-469B-ADCA-900DA8464E81}" srcOrd="0" destOrd="0" presId="urn:microsoft.com/office/officeart/2005/8/layout/hProcess9"/>
    <dgm:cxn modelId="{D1E0A170-459C-439E-B61B-9DD60E92BC41}" type="presParOf" srcId="{C6A9BC46-5744-4A30-8899-7577A2C147EE}" destId="{0354E67E-95E7-4B6A-96F8-D7B23EBAFC56}" srcOrd="1" destOrd="0" presId="urn:microsoft.com/office/officeart/2005/8/layout/hProcess9"/>
    <dgm:cxn modelId="{E21396E9-CC0C-4A01-900A-2D6392246A87}" type="presParOf" srcId="{C6A9BC46-5744-4A30-8899-7577A2C147EE}" destId="{FD778AD9-A073-443E-A685-26CEA673FD92}" srcOrd="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80F4A1-0A35-457A-8724-ED5B50DBE0C5}" type="doc">
      <dgm:prSet loTypeId="urn:microsoft.com/office/officeart/2005/8/layout/hProcess9" loCatId="process" qsTypeId="urn:microsoft.com/office/officeart/2005/8/quickstyle/simple1" qsCatId="simple" csTypeId="urn:microsoft.com/office/officeart/2005/8/colors/accent0_3" csCatId="mainScheme" phldr="1"/>
      <dgm:spPr/>
    </dgm:pt>
    <dgm:pt modelId="{FBCD5617-F942-46A0-9FA8-CC5708D4D016}">
      <dgm:prSet phldrT="[Text]"/>
      <dgm:spPr/>
      <dgm:t>
        <a:bodyPr/>
        <a:lstStyle/>
        <a:p>
          <a:r>
            <a:rPr lang="en-US" dirty="0">
              <a:latin typeface="Ericsson Hilda" panose="00000500000000000000" pitchFamily="2" charset="0"/>
            </a:rPr>
            <a:t>Prediction</a:t>
          </a:r>
          <a:endParaRPr lang="es-ES" dirty="0">
            <a:latin typeface="Ericsson Hilda" panose="00000500000000000000" pitchFamily="2" charset="0"/>
          </a:endParaRPr>
        </a:p>
      </dgm:t>
    </dgm:pt>
    <dgm:pt modelId="{5327F696-F487-411D-897B-DB12191F587B}" type="parTrans" cxnId="{0ACCF074-78ED-49E8-8E6E-10633E092A17}">
      <dgm:prSet/>
      <dgm:spPr/>
      <dgm:t>
        <a:bodyPr/>
        <a:lstStyle/>
        <a:p>
          <a:endParaRPr lang="es-ES"/>
        </a:p>
      </dgm:t>
    </dgm:pt>
    <dgm:pt modelId="{AB00B3E6-E758-49A0-8285-CA773F23DCCA}" type="sibTrans" cxnId="{0ACCF074-78ED-49E8-8E6E-10633E092A17}">
      <dgm:prSet/>
      <dgm:spPr/>
      <dgm:t>
        <a:bodyPr/>
        <a:lstStyle/>
        <a:p>
          <a:endParaRPr lang="es-ES"/>
        </a:p>
      </dgm:t>
    </dgm:pt>
    <dgm:pt modelId="{175DA8AD-6149-4D7B-A1D8-3B157D490D9B}" type="pres">
      <dgm:prSet presAssocID="{0080F4A1-0A35-457A-8724-ED5B50DBE0C5}" presName="CompostProcess" presStyleCnt="0">
        <dgm:presLayoutVars>
          <dgm:dir/>
          <dgm:resizeHandles val="exact"/>
        </dgm:presLayoutVars>
      </dgm:prSet>
      <dgm:spPr/>
    </dgm:pt>
    <dgm:pt modelId="{ED94C7C1-A8E2-4851-BAE1-0D7E0C72D9C1}" type="pres">
      <dgm:prSet presAssocID="{0080F4A1-0A35-457A-8724-ED5B50DBE0C5}" presName="arrow" presStyleLbl="bgShp" presStyleIdx="0" presStyleCnt="1" custLinFactX="-47351" custLinFactY="47382" custLinFactNeighborX="-100000" custLinFactNeighborY="100000"/>
      <dgm:spPr/>
    </dgm:pt>
    <dgm:pt modelId="{C6A9BC46-5744-4A30-8899-7577A2C147EE}" type="pres">
      <dgm:prSet presAssocID="{0080F4A1-0A35-457A-8724-ED5B50DBE0C5}" presName="linearProcess" presStyleCnt="0"/>
      <dgm:spPr/>
    </dgm:pt>
    <dgm:pt modelId="{12B514A9-A08F-469B-ADCA-900DA8464E81}" type="pres">
      <dgm:prSet presAssocID="{FBCD5617-F942-46A0-9FA8-CC5708D4D016}" presName="textNode" presStyleLbl="node1" presStyleIdx="0" presStyleCnt="1">
        <dgm:presLayoutVars>
          <dgm:bulletEnabled val="1"/>
        </dgm:presLayoutVars>
      </dgm:prSet>
      <dgm:spPr/>
    </dgm:pt>
  </dgm:ptLst>
  <dgm:cxnLst>
    <dgm:cxn modelId="{B1B18428-3DD5-41E6-9CB8-93372DCAAA23}" type="presOf" srcId="{FBCD5617-F942-46A0-9FA8-CC5708D4D016}" destId="{12B514A9-A08F-469B-ADCA-900DA8464E81}" srcOrd="0" destOrd="0" presId="urn:microsoft.com/office/officeart/2005/8/layout/hProcess9"/>
    <dgm:cxn modelId="{0ACCF074-78ED-49E8-8E6E-10633E092A17}" srcId="{0080F4A1-0A35-457A-8724-ED5B50DBE0C5}" destId="{FBCD5617-F942-46A0-9FA8-CC5708D4D016}" srcOrd="0" destOrd="0" parTransId="{5327F696-F487-411D-897B-DB12191F587B}" sibTransId="{AB00B3E6-E758-49A0-8285-CA773F23DCCA}"/>
    <dgm:cxn modelId="{7ABC66D2-D612-44A5-BCAB-88E36446F5FE}" type="presOf" srcId="{0080F4A1-0A35-457A-8724-ED5B50DBE0C5}" destId="{175DA8AD-6149-4D7B-A1D8-3B157D490D9B}" srcOrd="0" destOrd="0" presId="urn:microsoft.com/office/officeart/2005/8/layout/hProcess9"/>
    <dgm:cxn modelId="{86B719BA-49F3-4F73-A46B-FE06E70A8E71}" type="presParOf" srcId="{175DA8AD-6149-4D7B-A1D8-3B157D490D9B}" destId="{ED94C7C1-A8E2-4851-BAE1-0D7E0C72D9C1}" srcOrd="0" destOrd="0" presId="urn:microsoft.com/office/officeart/2005/8/layout/hProcess9"/>
    <dgm:cxn modelId="{F5BECBEA-ADD7-4BF9-8328-5A59ADF47FFD}" type="presParOf" srcId="{175DA8AD-6149-4D7B-A1D8-3B157D490D9B}" destId="{C6A9BC46-5744-4A30-8899-7577A2C147EE}" srcOrd="1" destOrd="0" presId="urn:microsoft.com/office/officeart/2005/8/layout/hProcess9"/>
    <dgm:cxn modelId="{ED4D1151-5336-49EF-BF14-F535B916FFE9}" type="presParOf" srcId="{C6A9BC46-5744-4A30-8899-7577A2C147EE}" destId="{12B514A9-A08F-469B-ADCA-900DA8464E81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080F4A1-0A35-457A-8724-ED5B50DBE0C5}" type="doc">
      <dgm:prSet loTypeId="urn:microsoft.com/office/officeart/2005/8/layout/hProcess9" loCatId="process" qsTypeId="urn:microsoft.com/office/officeart/2005/8/quickstyle/simple1" qsCatId="simple" csTypeId="urn:microsoft.com/office/officeart/2005/8/colors/accent0_3" csCatId="mainScheme" phldr="1"/>
      <dgm:spPr/>
    </dgm:pt>
    <dgm:pt modelId="{FBCD5617-F942-46A0-9FA8-CC5708D4D016}">
      <dgm:prSet phldrT="[Text]"/>
      <dgm:spPr/>
      <dgm:t>
        <a:bodyPr/>
        <a:lstStyle/>
        <a:p>
          <a:r>
            <a:rPr lang="en-US" dirty="0">
              <a:latin typeface="Ericsson Hilda" panose="00000500000000000000" pitchFamily="2" charset="0"/>
            </a:rPr>
            <a:t>Prediction</a:t>
          </a:r>
          <a:endParaRPr lang="es-ES" dirty="0">
            <a:latin typeface="Ericsson Hilda" panose="00000500000000000000" pitchFamily="2" charset="0"/>
          </a:endParaRPr>
        </a:p>
      </dgm:t>
    </dgm:pt>
    <dgm:pt modelId="{5327F696-F487-411D-897B-DB12191F587B}" type="parTrans" cxnId="{0ACCF074-78ED-49E8-8E6E-10633E092A17}">
      <dgm:prSet/>
      <dgm:spPr/>
      <dgm:t>
        <a:bodyPr/>
        <a:lstStyle/>
        <a:p>
          <a:endParaRPr lang="es-ES"/>
        </a:p>
      </dgm:t>
    </dgm:pt>
    <dgm:pt modelId="{AB00B3E6-E758-49A0-8285-CA773F23DCCA}" type="sibTrans" cxnId="{0ACCF074-78ED-49E8-8E6E-10633E092A17}">
      <dgm:prSet/>
      <dgm:spPr/>
      <dgm:t>
        <a:bodyPr/>
        <a:lstStyle/>
        <a:p>
          <a:endParaRPr lang="es-ES"/>
        </a:p>
      </dgm:t>
    </dgm:pt>
    <dgm:pt modelId="{175DA8AD-6149-4D7B-A1D8-3B157D490D9B}" type="pres">
      <dgm:prSet presAssocID="{0080F4A1-0A35-457A-8724-ED5B50DBE0C5}" presName="CompostProcess" presStyleCnt="0">
        <dgm:presLayoutVars>
          <dgm:dir/>
          <dgm:resizeHandles val="exact"/>
        </dgm:presLayoutVars>
      </dgm:prSet>
      <dgm:spPr/>
    </dgm:pt>
    <dgm:pt modelId="{ED94C7C1-A8E2-4851-BAE1-0D7E0C72D9C1}" type="pres">
      <dgm:prSet presAssocID="{0080F4A1-0A35-457A-8724-ED5B50DBE0C5}" presName="arrow" presStyleLbl="bgShp" presStyleIdx="0" presStyleCnt="1" custLinFactX="-47351" custLinFactY="47382" custLinFactNeighborX="-100000" custLinFactNeighborY="100000"/>
      <dgm:spPr/>
    </dgm:pt>
    <dgm:pt modelId="{C6A9BC46-5744-4A30-8899-7577A2C147EE}" type="pres">
      <dgm:prSet presAssocID="{0080F4A1-0A35-457A-8724-ED5B50DBE0C5}" presName="linearProcess" presStyleCnt="0"/>
      <dgm:spPr/>
    </dgm:pt>
    <dgm:pt modelId="{12B514A9-A08F-469B-ADCA-900DA8464E81}" type="pres">
      <dgm:prSet presAssocID="{FBCD5617-F942-46A0-9FA8-CC5708D4D016}" presName="textNode" presStyleLbl="node1" presStyleIdx="0" presStyleCnt="1">
        <dgm:presLayoutVars>
          <dgm:bulletEnabled val="1"/>
        </dgm:presLayoutVars>
      </dgm:prSet>
      <dgm:spPr/>
    </dgm:pt>
  </dgm:ptLst>
  <dgm:cxnLst>
    <dgm:cxn modelId="{B1B18428-3DD5-41E6-9CB8-93372DCAAA23}" type="presOf" srcId="{FBCD5617-F942-46A0-9FA8-CC5708D4D016}" destId="{12B514A9-A08F-469B-ADCA-900DA8464E81}" srcOrd="0" destOrd="0" presId="urn:microsoft.com/office/officeart/2005/8/layout/hProcess9"/>
    <dgm:cxn modelId="{0ACCF074-78ED-49E8-8E6E-10633E092A17}" srcId="{0080F4A1-0A35-457A-8724-ED5B50DBE0C5}" destId="{FBCD5617-F942-46A0-9FA8-CC5708D4D016}" srcOrd="0" destOrd="0" parTransId="{5327F696-F487-411D-897B-DB12191F587B}" sibTransId="{AB00B3E6-E758-49A0-8285-CA773F23DCCA}"/>
    <dgm:cxn modelId="{7ABC66D2-D612-44A5-BCAB-88E36446F5FE}" type="presOf" srcId="{0080F4A1-0A35-457A-8724-ED5B50DBE0C5}" destId="{175DA8AD-6149-4D7B-A1D8-3B157D490D9B}" srcOrd="0" destOrd="0" presId="urn:microsoft.com/office/officeart/2005/8/layout/hProcess9"/>
    <dgm:cxn modelId="{86B719BA-49F3-4F73-A46B-FE06E70A8E71}" type="presParOf" srcId="{175DA8AD-6149-4D7B-A1D8-3B157D490D9B}" destId="{ED94C7C1-A8E2-4851-BAE1-0D7E0C72D9C1}" srcOrd="0" destOrd="0" presId="urn:microsoft.com/office/officeart/2005/8/layout/hProcess9"/>
    <dgm:cxn modelId="{F5BECBEA-ADD7-4BF9-8328-5A59ADF47FFD}" type="presParOf" srcId="{175DA8AD-6149-4D7B-A1D8-3B157D490D9B}" destId="{C6A9BC46-5744-4A30-8899-7577A2C147EE}" srcOrd="1" destOrd="0" presId="urn:microsoft.com/office/officeart/2005/8/layout/hProcess9"/>
    <dgm:cxn modelId="{ED4D1151-5336-49EF-BF14-F535B916FFE9}" type="presParOf" srcId="{C6A9BC46-5744-4A30-8899-7577A2C147EE}" destId="{12B514A9-A08F-469B-ADCA-900DA8464E81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080F4A1-0A35-457A-8724-ED5B50DBE0C5}" type="doc">
      <dgm:prSet loTypeId="urn:microsoft.com/office/officeart/2005/8/layout/hProcess9" loCatId="process" qsTypeId="urn:microsoft.com/office/officeart/2005/8/quickstyle/simple1" qsCatId="simple" csTypeId="urn:microsoft.com/office/officeart/2005/8/colors/accent0_3" csCatId="mainScheme" phldr="1"/>
      <dgm:spPr/>
    </dgm:pt>
    <dgm:pt modelId="{FBCD5617-F942-46A0-9FA8-CC5708D4D016}">
      <dgm:prSet phldrT="[Text]"/>
      <dgm:spPr/>
      <dgm:t>
        <a:bodyPr/>
        <a:lstStyle/>
        <a:p>
          <a:r>
            <a:rPr lang="en-US" dirty="0">
              <a:latin typeface="Ericsson Hilda" panose="00000500000000000000" pitchFamily="2" charset="0"/>
            </a:rPr>
            <a:t>Prediction</a:t>
          </a:r>
          <a:endParaRPr lang="es-ES" dirty="0">
            <a:latin typeface="Ericsson Hilda" panose="00000500000000000000" pitchFamily="2" charset="0"/>
          </a:endParaRPr>
        </a:p>
      </dgm:t>
    </dgm:pt>
    <dgm:pt modelId="{5327F696-F487-411D-897B-DB12191F587B}" type="parTrans" cxnId="{0ACCF074-78ED-49E8-8E6E-10633E092A17}">
      <dgm:prSet/>
      <dgm:spPr/>
      <dgm:t>
        <a:bodyPr/>
        <a:lstStyle/>
        <a:p>
          <a:endParaRPr lang="es-ES"/>
        </a:p>
      </dgm:t>
    </dgm:pt>
    <dgm:pt modelId="{AB00B3E6-E758-49A0-8285-CA773F23DCCA}" type="sibTrans" cxnId="{0ACCF074-78ED-49E8-8E6E-10633E092A17}">
      <dgm:prSet/>
      <dgm:spPr/>
      <dgm:t>
        <a:bodyPr/>
        <a:lstStyle/>
        <a:p>
          <a:endParaRPr lang="es-ES"/>
        </a:p>
      </dgm:t>
    </dgm:pt>
    <dgm:pt modelId="{175DA8AD-6149-4D7B-A1D8-3B157D490D9B}" type="pres">
      <dgm:prSet presAssocID="{0080F4A1-0A35-457A-8724-ED5B50DBE0C5}" presName="CompostProcess" presStyleCnt="0">
        <dgm:presLayoutVars>
          <dgm:dir/>
          <dgm:resizeHandles val="exact"/>
        </dgm:presLayoutVars>
      </dgm:prSet>
      <dgm:spPr/>
    </dgm:pt>
    <dgm:pt modelId="{ED94C7C1-A8E2-4851-BAE1-0D7E0C72D9C1}" type="pres">
      <dgm:prSet presAssocID="{0080F4A1-0A35-457A-8724-ED5B50DBE0C5}" presName="arrow" presStyleLbl="bgShp" presStyleIdx="0" presStyleCnt="1" custLinFactX="-47351" custLinFactY="47382" custLinFactNeighborX="-100000" custLinFactNeighborY="100000"/>
      <dgm:spPr/>
    </dgm:pt>
    <dgm:pt modelId="{C6A9BC46-5744-4A30-8899-7577A2C147EE}" type="pres">
      <dgm:prSet presAssocID="{0080F4A1-0A35-457A-8724-ED5B50DBE0C5}" presName="linearProcess" presStyleCnt="0"/>
      <dgm:spPr/>
    </dgm:pt>
    <dgm:pt modelId="{12B514A9-A08F-469B-ADCA-900DA8464E81}" type="pres">
      <dgm:prSet presAssocID="{FBCD5617-F942-46A0-9FA8-CC5708D4D016}" presName="textNode" presStyleLbl="node1" presStyleIdx="0" presStyleCnt="1">
        <dgm:presLayoutVars>
          <dgm:bulletEnabled val="1"/>
        </dgm:presLayoutVars>
      </dgm:prSet>
      <dgm:spPr/>
    </dgm:pt>
  </dgm:ptLst>
  <dgm:cxnLst>
    <dgm:cxn modelId="{B1B18428-3DD5-41E6-9CB8-93372DCAAA23}" type="presOf" srcId="{FBCD5617-F942-46A0-9FA8-CC5708D4D016}" destId="{12B514A9-A08F-469B-ADCA-900DA8464E81}" srcOrd="0" destOrd="0" presId="urn:microsoft.com/office/officeart/2005/8/layout/hProcess9"/>
    <dgm:cxn modelId="{0ACCF074-78ED-49E8-8E6E-10633E092A17}" srcId="{0080F4A1-0A35-457A-8724-ED5B50DBE0C5}" destId="{FBCD5617-F942-46A0-9FA8-CC5708D4D016}" srcOrd="0" destOrd="0" parTransId="{5327F696-F487-411D-897B-DB12191F587B}" sibTransId="{AB00B3E6-E758-49A0-8285-CA773F23DCCA}"/>
    <dgm:cxn modelId="{7ABC66D2-D612-44A5-BCAB-88E36446F5FE}" type="presOf" srcId="{0080F4A1-0A35-457A-8724-ED5B50DBE0C5}" destId="{175DA8AD-6149-4D7B-A1D8-3B157D490D9B}" srcOrd="0" destOrd="0" presId="urn:microsoft.com/office/officeart/2005/8/layout/hProcess9"/>
    <dgm:cxn modelId="{86B719BA-49F3-4F73-A46B-FE06E70A8E71}" type="presParOf" srcId="{175DA8AD-6149-4D7B-A1D8-3B157D490D9B}" destId="{ED94C7C1-A8E2-4851-BAE1-0D7E0C72D9C1}" srcOrd="0" destOrd="0" presId="urn:microsoft.com/office/officeart/2005/8/layout/hProcess9"/>
    <dgm:cxn modelId="{F5BECBEA-ADD7-4BF9-8328-5A59ADF47FFD}" type="presParOf" srcId="{175DA8AD-6149-4D7B-A1D8-3B157D490D9B}" destId="{C6A9BC46-5744-4A30-8899-7577A2C147EE}" srcOrd="1" destOrd="0" presId="urn:microsoft.com/office/officeart/2005/8/layout/hProcess9"/>
    <dgm:cxn modelId="{ED4D1151-5336-49EF-BF14-F535B916FFE9}" type="presParOf" srcId="{C6A9BC46-5744-4A30-8899-7577A2C147EE}" destId="{12B514A9-A08F-469B-ADCA-900DA8464E81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2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E6BC1E-0F1B-4C88-B0E2-2387ED5674EB}">
      <dsp:nvSpPr>
        <dsp:cNvPr id="0" name=""/>
        <dsp:cNvSpPr/>
      </dsp:nvSpPr>
      <dsp:spPr>
        <a:xfrm>
          <a:off x="571874" y="2449"/>
          <a:ext cx="1715624" cy="1715624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Unreliable prediction</a:t>
          </a:r>
          <a:endParaRPr lang="es-ES" sz="2100" kern="1200" dirty="0"/>
        </a:p>
      </dsp:txBody>
      <dsp:txXfrm>
        <a:off x="823121" y="253696"/>
        <a:ext cx="1213130" cy="1213130"/>
      </dsp:txXfrm>
    </dsp:sp>
    <dsp:sp modelId="{567C9455-10BC-4AD8-919D-E94999536ED7}">
      <dsp:nvSpPr>
        <dsp:cNvPr id="0" name=""/>
        <dsp:cNvSpPr/>
      </dsp:nvSpPr>
      <dsp:spPr>
        <a:xfrm>
          <a:off x="932155" y="1857382"/>
          <a:ext cx="995062" cy="995062"/>
        </a:xfrm>
        <a:prstGeom prst="mathPlus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600" kern="1200"/>
        </a:p>
      </dsp:txBody>
      <dsp:txXfrm>
        <a:off x="1064050" y="2237894"/>
        <a:ext cx="731272" cy="234038"/>
      </dsp:txXfrm>
    </dsp:sp>
    <dsp:sp modelId="{0D2FDE4B-217C-44AE-B0A3-3E2595A77FBD}">
      <dsp:nvSpPr>
        <dsp:cNvPr id="0" name=""/>
        <dsp:cNvSpPr/>
      </dsp:nvSpPr>
      <dsp:spPr>
        <a:xfrm>
          <a:off x="571874" y="2991753"/>
          <a:ext cx="1715624" cy="1715624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Reliable prediction</a:t>
          </a:r>
          <a:endParaRPr lang="es-ES" sz="2100" kern="1200" dirty="0"/>
        </a:p>
      </dsp:txBody>
      <dsp:txXfrm>
        <a:off x="823121" y="3243000"/>
        <a:ext cx="1213130" cy="1213130"/>
      </dsp:txXfrm>
    </dsp:sp>
    <dsp:sp modelId="{26391A63-F89F-4F5D-9B6C-71072193048C}">
      <dsp:nvSpPr>
        <dsp:cNvPr id="0" name=""/>
        <dsp:cNvSpPr/>
      </dsp:nvSpPr>
      <dsp:spPr>
        <a:xfrm>
          <a:off x="2544842" y="2035807"/>
          <a:ext cx="545568" cy="638212"/>
        </a:xfrm>
        <a:prstGeom prst="righ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1700" kern="1200"/>
        </a:p>
      </dsp:txBody>
      <dsp:txXfrm>
        <a:off x="2544842" y="2163449"/>
        <a:ext cx="381898" cy="382928"/>
      </dsp:txXfrm>
    </dsp:sp>
    <dsp:sp modelId="{3A0214EB-C6F0-4240-B6D5-9A3C3E83CF86}">
      <dsp:nvSpPr>
        <dsp:cNvPr id="0" name=""/>
        <dsp:cNvSpPr/>
      </dsp:nvSpPr>
      <dsp:spPr>
        <a:xfrm>
          <a:off x="3316873" y="639289"/>
          <a:ext cx="3431248" cy="3431248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Lack of confidence</a:t>
          </a:r>
          <a:endParaRPr lang="es-ES" sz="4000" kern="1200" dirty="0"/>
        </a:p>
      </dsp:txBody>
      <dsp:txXfrm>
        <a:off x="3819368" y="1141784"/>
        <a:ext cx="2426258" cy="24262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94C7C1-A8E2-4851-BAE1-0D7E0C72D9C1}">
      <dsp:nvSpPr>
        <dsp:cNvPr id="0" name=""/>
        <dsp:cNvSpPr/>
      </dsp:nvSpPr>
      <dsp:spPr>
        <a:xfrm>
          <a:off x="268385" y="0"/>
          <a:ext cx="3041703" cy="1913393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B514A9-A08F-469B-ADCA-900DA8464E81}">
      <dsp:nvSpPr>
        <dsp:cNvPr id="0" name=""/>
        <dsp:cNvSpPr/>
      </dsp:nvSpPr>
      <dsp:spPr>
        <a:xfrm>
          <a:off x="43" y="574017"/>
          <a:ext cx="1745554" cy="76535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Ericsson Hilda" panose="00000500000000000000" pitchFamily="2" charset="0"/>
            </a:rPr>
            <a:t>Give single predictions</a:t>
          </a:r>
          <a:endParaRPr lang="es-ES" sz="1400" kern="1200" dirty="0">
            <a:latin typeface="Ericsson Hilda" panose="00000500000000000000" pitchFamily="2" charset="0"/>
          </a:endParaRPr>
        </a:p>
      </dsp:txBody>
      <dsp:txXfrm>
        <a:off x="37405" y="611379"/>
        <a:ext cx="1670830" cy="690633"/>
      </dsp:txXfrm>
    </dsp:sp>
    <dsp:sp modelId="{FD778AD9-A073-443E-A685-26CEA673FD92}">
      <dsp:nvSpPr>
        <dsp:cNvPr id="0" name=""/>
        <dsp:cNvSpPr/>
      </dsp:nvSpPr>
      <dsp:spPr>
        <a:xfrm>
          <a:off x="1832876" y="574017"/>
          <a:ext cx="1745554" cy="765357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Ericsson Hilda" panose="00000500000000000000" pitchFamily="2" charset="0"/>
            </a:rPr>
            <a:t>Give specific confidence intervals for each prediction</a:t>
          </a:r>
          <a:endParaRPr lang="es-ES" sz="1400" kern="1200" dirty="0">
            <a:latin typeface="Ericsson Hilda" panose="00000500000000000000" pitchFamily="2" charset="0"/>
          </a:endParaRPr>
        </a:p>
      </dsp:txBody>
      <dsp:txXfrm>
        <a:off x="1870238" y="611379"/>
        <a:ext cx="1670830" cy="6906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94C7C1-A8E2-4851-BAE1-0D7E0C72D9C1}">
      <dsp:nvSpPr>
        <dsp:cNvPr id="0" name=""/>
        <dsp:cNvSpPr/>
      </dsp:nvSpPr>
      <dsp:spPr>
        <a:xfrm>
          <a:off x="0" y="0"/>
          <a:ext cx="1858746" cy="986515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B514A9-A08F-469B-ADCA-900DA8464E81}">
      <dsp:nvSpPr>
        <dsp:cNvPr id="0" name=""/>
        <dsp:cNvSpPr/>
      </dsp:nvSpPr>
      <dsp:spPr>
        <a:xfrm>
          <a:off x="550106" y="295954"/>
          <a:ext cx="1086546" cy="394606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Ericsson Hilda" panose="00000500000000000000" pitchFamily="2" charset="0"/>
            </a:rPr>
            <a:t>Prediction</a:t>
          </a:r>
          <a:endParaRPr lang="es-ES" sz="1600" kern="1200" dirty="0">
            <a:latin typeface="Ericsson Hilda" panose="00000500000000000000" pitchFamily="2" charset="0"/>
          </a:endParaRPr>
        </a:p>
      </dsp:txBody>
      <dsp:txXfrm>
        <a:off x="569369" y="315217"/>
        <a:ext cx="1048020" cy="3560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94C7C1-A8E2-4851-BAE1-0D7E0C72D9C1}">
      <dsp:nvSpPr>
        <dsp:cNvPr id="0" name=""/>
        <dsp:cNvSpPr/>
      </dsp:nvSpPr>
      <dsp:spPr>
        <a:xfrm>
          <a:off x="0" y="0"/>
          <a:ext cx="1858746" cy="986515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B514A9-A08F-469B-ADCA-900DA8464E81}">
      <dsp:nvSpPr>
        <dsp:cNvPr id="0" name=""/>
        <dsp:cNvSpPr/>
      </dsp:nvSpPr>
      <dsp:spPr>
        <a:xfrm>
          <a:off x="550106" y="295954"/>
          <a:ext cx="1086546" cy="394606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Ericsson Hilda" panose="00000500000000000000" pitchFamily="2" charset="0"/>
            </a:rPr>
            <a:t>Prediction</a:t>
          </a:r>
          <a:endParaRPr lang="es-ES" sz="1600" kern="1200" dirty="0">
            <a:latin typeface="Ericsson Hilda" panose="00000500000000000000" pitchFamily="2" charset="0"/>
          </a:endParaRPr>
        </a:p>
      </dsp:txBody>
      <dsp:txXfrm>
        <a:off x="569369" y="315217"/>
        <a:ext cx="1048020" cy="35608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94C7C1-A8E2-4851-BAE1-0D7E0C72D9C1}">
      <dsp:nvSpPr>
        <dsp:cNvPr id="0" name=""/>
        <dsp:cNvSpPr/>
      </dsp:nvSpPr>
      <dsp:spPr>
        <a:xfrm>
          <a:off x="0" y="0"/>
          <a:ext cx="1858746" cy="986515"/>
        </a:xfrm>
        <a:prstGeom prst="rightArrow">
          <a:avLst/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B514A9-A08F-469B-ADCA-900DA8464E81}">
      <dsp:nvSpPr>
        <dsp:cNvPr id="0" name=""/>
        <dsp:cNvSpPr/>
      </dsp:nvSpPr>
      <dsp:spPr>
        <a:xfrm>
          <a:off x="550106" y="295954"/>
          <a:ext cx="1086546" cy="394606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Ericsson Hilda" panose="00000500000000000000" pitchFamily="2" charset="0"/>
            </a:rPr>
            <a:t>Prediction</a:t>
          </a:r>
          <a:endParaRPr lang="es-ES" sz="1600" kern="1200" dirty="0">
            <a:latin typeface="Ericsson Hilda" panose="00000500000000000000" pitchFamily="2" charset="0"/>
          </a:endParaRPr>
        </a:p>
      </dsp:txBody>
      <dsp:txXfrm>
        <a:off x="569369" y="315217"/>
        <a:ext cx="1048020" cy="3560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3.pn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A9881-C1DB-1BC2-856C-CF54B0A58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5C4C7-C623-58D0-AF90-BA95ECC19F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DC8C83-2058-4207-F952-910F03B73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1B598-6D6A-3171-BDA3-03C480784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B1E79-A9DB-06D2-6F99-872DE9139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  <p:pic>
        <p:nvPicPr>
          <p:cNvPr id="1026" name="Picture 3">
            <a:extLst>
              <a:ext uri="{FF2B5EF4-FFF2-40B4-BE49-F238E27FC236}">
                <a16:creationId xmlns:a16="http://schemas.microsoft.com/office/drawing/2014/main" id="{D1171F10-32B4-AD47-5238-8E7167FE0BC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0189" y="268013"/>
            <a:ext cx="1078388" cy="10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8192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71A7B-E389-138F-27F8-B4DA6EDC8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E727EE-6495-872E-7D9A-CA3381EBF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61745-71DD-19DD-667E-002037CC1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86798-2B68-BE39-61C9-C03B4D8E3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FDA2CA-2977-8B3D-1DCC-EBD7A3CCA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02BAF7B7-991E-6408-6A82-B2D85875E01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8415" y="268013"/>
            <a:ext cx="1078388" cy="10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540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54A350-855B-12D2-6BA3-67D0649DD4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82AE6D-FD44-C89D-8A8A-7F9DA226A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5C610-FF0D-B7F4-AA15-BCA09043E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5C974D-8AB3-3B06-2F3B-5B3242AA2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B42F1-DF16-03E6-D678-5A4F3F031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8AB10380-10A6-D25A-1B3F-C1D54D3CA93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8415" y="268013"/>
            <a:ext cx="1078388" cy="10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1978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33599-3711-F6BC-C5D9-B44517F3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EC152-49A0-BF6B-EF0C-CC12FD688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3DBE6-1EB9-6D2A-2502-E7F56F767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A5324-4F5B-E113-A30E-3D8DEC898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6B8A7-E0B6-2CC2-E8E7-03BAB2113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6AAADF6D-8570-270C-CAB5-650252792B2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8415" y="268013"/>
            <a:ext cx="1078388" cy="10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973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EAFDB-8225-844A-7872-8FAA50784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48389-2709-08C7-1A04-95FBDDCD6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37DC5D-CB70-F601-3D16-ED2574516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44A2E-3F92-2352-3317-C7B96B7AE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AEB4A-5C7C-D794-EF59-E76EE7FD6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E7D398F6-D87F-9187-13A0-5D7AAFDD24C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8415" y="268013"/>
            <a:ext cx="1078388" cy="10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3440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90846-1292-FF74-ED1E-FAA28AD4C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7BBE5-D4CD-5D9A-E888-AF8502D1D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ED7A10-F415-34FE-1C53-632BBD738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0A3F57-66C3-F003-8108-B858064C9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8ED1E-3063-0C7E-2597-66A892A49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99F38-C59B-3097-845C-0336DB5D1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EB67DCF6-454F-5D9F-EBA0-37FFAAA3EF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8415" y="268013"/>
            <a:ext cx="1078388" cy="10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1186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799B-A1FC-4363-8496-6DFA397AD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3E5E06-5F2B-CC29-47E4-175B4B64A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BAF815-CFDF-B650-9B04-197CF0B5F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C7E19C-FEAE-1A94-6A0A-1E340793FC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08402E-5943-C7F9-5983-5C9271C5E4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6B2A74-F895-FA9D-6823-331AEB98C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E57FCC-9468-EC02-7B7A-0DFADA4DB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198AC3-5D1C-14D3-FAC8-7268B92DE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26B272B6-7300-6805-F082-42C4D448429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8415" y="268013"/>
            <a:ext cx="1078388" cy="10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5218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D12AC-E175-D569-AEDD-61D4F32BD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1079E7-EF1F-2F65-8025-101E2F3E5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04C02B-72D4-9CFE-873B-545B62D39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F5E188-D818-4AF3-657E-4B374739A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9D57F1B6-583E-0793-16F3-E7713C8FA98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8415" y="268013"/>
            <a:ext cx="1078388" cy="10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267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23C820-8BE1-FF29-13DC-C459713AE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28D2A3-F0F1-1B54-E858-EA7F91C3C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9EE1E9-2035-CB07-D754-166E8C05A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57458A7E-5E92-F5B1-DDA8-A1377275E3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8415" y="268013"/>
            <a:ext cx="1078388" cy="10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8125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C21CC-BBED-2F48-40E8-4110CDFA0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A9207-D3AA-F494-888C-06209DC41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02C77-85DB-448E-988D-2D3576C5CD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B85610-070E-AD97-3AB9-AE7938AA2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E2533E-14B8-18FA-5333-D89F4835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9C6CE-8AFF-9F92-D111-49788D2FA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413558D1-2B76-18A8-3C2F-8C6369E8DB6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8415" y="268013"/>
            <a:ext cx="1078388" cy="10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171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2519D-D142-D3E2-D5F8-D8E1B7542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9B2687-998A-963C-5563-E376111E57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241565-B022-7B39-E179-B7B866BB51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A23CD-9C57-1B60-0356-0D8905C8E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846166-DBE4-8758-714E-1D1CA39F9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52E71-88FE-BFA3-F0D3-473F657A0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4963FBE7-01C0-43A8-9BE1-E8513A3C62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8415" y="268013"/>
            <a:ext cx="1078388" cy="1078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3142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FBC932-A8C8-1111-C3C0-D517E7D76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011D7-DB0D-DEA1-560C-E1A43FEB9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2815A-DC71-3E00-7F35-0939CBDBCC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9B7C5-FACD-4483-8C27-71757C66005B}" type="datetimeFigureOut">
              <a:rPr lang="es-ES" smtClean="0"/>
              <a:t>27/08/2024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12E58-7BD2-60BB-786B-017F660374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3BC69-DBEA-37C0-FB7A-2A30B38CA4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191CA-0586-4933-8590-0B6BE425C552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649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10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jpeg"/><Relationship Id="rId9" Type="http://schemas.openxmlformats.org/officeDocument/2006/relationships/image" Target="../media/image1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3" Type="http://schemas.microsoft.com/office/2007/relationships/diagramDrawing" Target="../diagrams/drawing3.xml"/><Relationship Id="rId18" Type="http://schemas.microsoft.com/office/2007/relationships/diagramDrawing" Target="../diagrams/drawing4.xml"/><Relationship Id="rId3" Type="http://schemas.openxmlformats.org/officeDocument/2006/relationships/diagramLayout" Target="../diagrams/layout2.xml"/><Relationship Id="rId21" Type="http://schemas.openxmlformats.org/officeDocument/2006/relationships/diagramQuickStyle" Target="../diagrams/quickStyle5.xml"/><Relationship Id="rId7" Type="http://schemas.openxmlformats.org/officeDocument/2006/relationships/image" Target="../media/image19.png"/><Relationship Id="rId12" Type="http://schemas.openxmlformats.org/officeDocument/2006/relationships/diagramColors" Target="../diagrams/colors3.xml"/><Relationship Id="rId17" Type="http://schemas.openxmlformats.org/officeDocument/2006/relationships/diagramColors" Target="../diagrams/colors4.xml"/><Relationship Id="rId2" Type="http://schemas.openxmlformats.org/officeDocument/2006/relationships/diagramData" Target="../diagrams/data2.xml"/><Relationship Id="rId16" Type="http://schemas.openxmlformats.org/officeDocument/2006/relationships/diagramQuickStyle" Target="../diagrams/quickStyle4.xml"/><Relationship Id="rId20" Type="http://schemas.openxmlformats.org/officeDocument/2006/relationships/diagramLayout" Target="../diagrams/layout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diagramQuickStyle" Target="../diagrams/quickStyle3.xml"/><Relationship Id="rId5" Type="http://schemas.openxmlformats.org/officeDocument/2006/relationships/diagramColors" Target="../diagrams/colors2.xml"/><Relationship Id="rId15" Type="http://schemas.openxmlformats.org/officeDocument/2006/relationships/diagramLayout" Target="../diagrams/layout4.xml"/><Relationship Id="rId23" Type="http://schemas.microsoft.com/office/2007/relationships/diagramDrawing" Target="../diagrams/drawing5.xml"/><Relationship Id="rId10" Type="http://schemas.openxmlformats.org/officeDocument/2006/relationships/diagramLayout" Target="../diagrams/layout3.xml"/><Relationship Id="rId19" Type="http://schemas.openxmlformats.org/officeDocument/2006/relationships/diagramData" Target="../diagrams/data5.xml"/><Relationship Id="rId4" Type="http://schemas.openxmlformats.org/officeDocument/2006/relationships/diagramQuickStyle" Target="../diagrams/quickStyle2.xml"/><Relationship Id="rId9" Type="http://schemas.openxmlformats.org/officeDocument/2006/relationships/diagramData" Target="../diagrams/data3.xml"/><Relationship Id="rId14" Type="http://schemas.openxmlformats.org/officeDocument/2006/relationships/diagramData" Target="../diagrams/data4.xml"/><Relationship Id="rId22" Type="http://schemas.openxmlformats.org/officeDocument/2006/relationships/diagramColors" Target="../diagrams/colors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oup of satellite dishes">
            <a:extLst>
              <a:ext uri="{FF2B5EF4-FFF2-40B4-BE49-F238E27FC236}">
                <a16:creationId xmlns:a16="http://schemas.microsoft.com/office/drawing/2014/main" id="{5F436986-29D2-318D-7B68-38A4F0E002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5D2260-A050-4012-777A-50A563AE6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Ericsson Hilda" panose="00000500000000000000" pitchFamily="2" charset="0"/>
              </a:rPr>
              <a:t>Bayesian Graph Neural Networks, how to optimize a cellular network and provide confidence to our customers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059679-46D4-BD99-D663-7507A212B8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i="1" dirty="0">
                <a:solidFill>
                  <a:srgbClr val="FFFFFF"/>
                </a:solidFill>
                <a:latin typeface="Ericsson Hilda" panose="00000500000000000000" pitchFamily="2" charset="0"/>
              </a:rPr>
              <a:t>Ericsson Cognitive Software</a:t>
            </a:r>
          </a:p>
        </p:txBody>
      </p:sp>
      <p:pic>
        <p:nvPicPr>
          <p:cNvPr id="5" name="Picture 2" descr="Ericsson logo in transparent PNG and vectorized SVG formats">
            <a:extLst>
              <a:ext uri="{FF2B5EF4-FFF2-40B4-BE49-F238E27FC236}">
                <a16:creationId xmlns:a16="http://schemas.microsoft.com/office/drawing/2014/main" id="{01E10A04-B6C0-CBF0-6B7B-AE454053FE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3334" y="269637"/>
            <a:ext cx="835701" cy="113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6680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6ED3A-92AF-6176-BD5B-5F3E8E9C5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Ericsson Hilda" panose="00000500000000000000" pitchFamily="2" charset="0"/>
              </a:rPr>
              <a:t>The application to cellular data, Bayesian Graph Neural Network</a:t>
            </a:r>
            <a:endParaRPr lang="es-ES" dirty="0">
              <a:latin typeface="Ericsson Hilda" panose="00000500000000000000" pitchFamily="2" charset="0"/>
            </a:endParaRPr>
          </a:p>
        </p:txBody>
      </p:sp>
      <p:pic>
        <p:nvPicPr>
          <p:cNvPr id="5122" name="Picture 2" descr="Artificial Neural Network Modelling An Introduction">
            <a:extLst>
              <a:ext uri="{FF2B5EF4-FFF2-40B4-BE49-F238E27FC236}">
                <a16:creationId xmlns:a16="http://schemas.microsoft.com/office/drawing/2014/main" id="{32E6C9F4-D1BD-9232-29B6-13A83782D3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75"/>
          <a:stretch/>
        </p:blipFill>
        <p:spPr bwMode="auto">
          <a:xfrm>
            <a:off x="1294296" y="2367722"/>
            <a:ext cx="9261513" cy="3573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203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B34D5-7CA9-E0AE-C248-F6EA594FA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353"/>
            <a:ext cx="10515600" cy="1325563"/>
          </a:xfrm>
        </p:spPr>
        <p:txBody>
          <a:bodyPr/>
          <a:lstStyle/>
          <a:p>
            <a:r>
              <a:rPr lang="en-US" dirty="0">
                <a:latin typeface="Ericsson Hilda" panose="00000500000000000000" pitchFamily="2" charset="0"/>
              </a:rPr>
              <a:t>Optimization Framework v2</a:t>
            </a:r>
            <a:endParaRPr lang="es-ES" dirty="0">
              <a:latin typeface="Ericsson Hilda" panose="00000500000000000000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0BEC11F-646D-5DD9-5CFB-0A9D8C907F9E}"/>
              </a:ext>
            </a:extLst>
          </p:cNvPr>
          <p:cNvGrpSpPr/>
          <p:nvPr/>
        </p:nvGrpSpPr>
        <p:grpSpPr>
          <a:xfrm>
            <a:off x="4150746" y="1497506"/>
            <a:ext cx="4130361" cy="2637459"/>
            <a:chOff x="4085636" y="1037934"/>
            <a:chExt cx="4130361" cy="2637459"/>
          </a:xfrm>
        </p:grpSpPr>
        <p:sp>
          <p:nvSpPr>
            <p:cNvPr id="5" name="Circular Arrow 87">
              <a:extLst>
                <a:ext uri="{FF2B5EF4-FFF2-40B4-BE49-F238E27FC236}">
                  <a16:creationId xmlns:a16="http://schemas.microsoft.com/office/drawing/2014/main" id="{2366BD79-BC2E-C9DB-10E0-1ABFAE5D36AC}"/>
                </a:ext>
              </a:extLst>
            </p:cNvPr>
            <p:cNvSpPr/>
            <p:nvPr/>
          </p:nvSpPr>
          <p:spPr bwMode="auto">
            <a:xfrm>
              <a:off x="4085636" y="1037934"/>
              <a:ext cx="4130361" cy="2637459"/>
            </a:xfrm>
            <a:prstGeom prst="circularArrow">
              <a:avLst>
                <a:gd name="adj1" fmla="val 2816"/>
                <a:gd name="adj2" fmla="val 414296"/>
                <a:gd name="adj3" fmla="val 20387015"/>
                <a:gd name="adj4" fmla="val 11914307"/>
                <a:gd name="adj5" fmla="val 7129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dirty="0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180D8F5-0BF2-B7E8-55EC-81003B84777D}"/>
                </a:ext>
              </a:extLst>
            </p:cNvPr>
            <p:cNvSpPr txBox="1"/>
            <p:nvPr/>
          </p:nvSpPr>
          <p:spPr bwMode="auto">
            <a:xfrm>
              <a:off x="5073468" y="1420616"/>
              <a:ext cx="2229578" cy="54212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70AD47"/>
                </a:buClr>
                <a:defRPr/>
              </a:pPr>
              <a:r>
                <a:rPr lang="en-US" sz="1400" kern="0" dirty="0">
                  <a:latin typeface="Ericsson Hilda" panose="00000500000000000000" pitchFamily="2" charset="0"/>
                </a:rPr>
                <a:t>1.    Predict SINR with</a:t>
              </a:r>
            </a:p>
            <a:p>
              <a:pPr indent="346066" defTabSz="914377">
                <a:buClr>
                  <a:srgbClr val="181818"/>
                </a:buClr>
                <a:defRPr/>
              </a:pPr>
              <a:r>
                <a:rPr lang="en-US" sz="1400" kern="0" dirty="0">
                  <a:latin typeface="Ericsson Hilda" panose="00000500000000000000" pitchFamily="2" charset="0"/>
                </a:rPr>
                <a:t>current parameters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E085F5D-29C0-66A4-6626-6EFF3C5A6CF4}"/>
              </a:ext>
            </a:extLst>
          </p:cNvPr>
          <p:cNvSpPr txBox="1"/>
          <p:nvPr/>
        </p:nvSpPr>
        <p:spPr bwMode="auto">
          <a:xfrm>
            <a:off x="5142210" y="6183934"/>
            <a:ext cx="3047060" cy="5823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72000" tIns="36000" rIns="73152" bIns="36576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342900" marR="0" lvl="0" indent="-3429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2F0"/>
              </a:buClr>
              <a:buSzTx/>
              <a:buFont typeface="+mj-lt"/>
              <a:buAutoNum type="arabicPeriod"/>
              <a:tabLst/>
              <a:defRPr kumimoji="0" sz="1600" b="0" i="0" u="none" strike="noStrike" kern="0" cap="none" spc="0" normalizeH="0" baseline="0">
                <a:ln>
                  <a:noFill/>
                </a:ln>
                <a:solidFill>
                  <a:srgbClr val="0082F0"/>
                </a:solidFill>
                <a:effectLst/>
                <a:uLnTx/>
                <a:uFillTx/>
              </a:defRPr>
            </a:lvl1pPr>
          </a:lstStyle>
          <a:p>
            <a:pPr marL="0" indent="0">
              <a:buClr>
                <a:srgbClr val="70AD47">
                  <a:lumMod val="75000"/>
                </a:srgbClr>
              </a:buClr>
              <a:buNone/>
              <a:defRPr/>
            </a:pPr>
            <a:r>
              <a:rPr lang="en-US" sz="1400" dirty="0">
                <a:solidFill>
                  <a:prstClr val="black"/>
                </a:solidFill>
                <a:latin typeface="Ericsson Hilda" panose="00000500000000000000" pitchFamily="2" charset="0"/>
              </a:rPr>
              <a:t>2.    </a:t>
            </a:r>
            <a:r>
              <a:rPr lang="en-US" sz="1400" dirty="0">
                <a:solidFill>
                  <a:sysClr val="windowText" lastClr="000000"/>
                </a:solidFill>
                <a:latin typeface="Ericsson Hilda" panose="00000500000000000000" pitchFamily="2" charset="0"/>
              </a:rPr>
              <a:t>Alter power parameters until </a:t>
            </a:r>
            <a:endParaRPr lang="en-US" sz="1400" dirty="0">
              <a:solidFill>
                <a:prstClr val="black"/>
              </a:solidFill>
              <a:latin typeface="Ericsson Hilda" panose="00000500000000000000" pitchFamily="2" charset="0"/>
            </a:endParaRPr>
          </a:p>
          <a:p>
            <a:pPr marL="0" indent="346066">
              <a:buClr>
                <a:srgbClr val="181818"/>
              </a:buClr>
              <a:buNone/>
              <a:defRPr/>
            </a:pPr>
            <a:r>
              <a:rPr lang="en-US" sz="1400" dirty="0">
                <a:solidFill>
                  <a:prstClr val="black"/>
                </a:solidFill>
                <a:latin typeface="Ericsson Hilda" panose="00000500000000000000" pitchFamily="2" charset="0"/>
              </a:rPr>
              <a:t>predicted SINR is maximized</a:t>
            </a:r>
          </a:p>
          <a:p>
            <a:pPr marL="0" indent="0" defTabSz="914377">
              <a:buClr>
                <a:srgbClr val="0062B4"/>
              </a:buClr>
              <a:buNone/>
              <a:defRPr/>
            </a:pPr>
            <a:endParaRPr lang="en-US" dirty="0">
              <a:solidFill>
                <a:sysClr val="windowText" lastClr="000000"/>
              </a:solidFill>
              <a:latin typeface="Ericsson Hilda Light" panose="00000400000000000000" pitchFamily="2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0F6EF7A-77AF-E121-4300-41E99301AD18}"/>
              </a:ext>
            </a:extLst>
          </p:cNvPr>
          <p:cNvGrpSpPr/>
          <p:nvPr/>
        </p:nvGrpSpPr>
        <p:grpSpPr>
          <a:xfrm>
            <a:off x="860947" y="3197414"/>
            <a:ext cx="3144876" cy="3190660"/>
            <a:chOff x="969302" y="2737842"/>
            <a:chExt cx="3144876" cy="31906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0AC158-6632-BC62-C061-09CCB955EC9C}"/>
                </a:ext>
              </a:extLst>
            </p:cNvPr>
            <p:cNvSpPr txBox="1"/>
            <p:nvPr/>
          </p:nvSpPr>
          <p:spPr bwMode="auto">
            <a:xfrm>
              <a:off x="1122458" y="2737842"/>
              <a:ext cx="828064" cy="31825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82F0"/>
                  </a:solidFill>
                  <a:latin typeface="Ericsson Hilda Light" panose="00000400000000000000" pitchFamily="2" charset="0"/>
                </a:rPr>
                <a:t>[-92, 9]</a:t>
              </a:r>
            </a:p>
          </p:txBody>
        </p:sp>
        <p:sp>
          <p:nvSpPr>
            <p:cNvPr id="10" name="Right Arrow 6">
              <a:extLst>
                <a:ext uri="{FF2B5EF4-FFF2-40B4-BE49-F238E27FC236}">
                  <a16:creationId xmlns:a16="http://schemas.microsoft.com/office/drawing/2014/main" id="{3DDC2D06-7D9E-4220-E0BB-0631D5F2B0F8}"/>
                </a:ext>
              </a:extLst>
            </p:cNvPr>
            <p:cNvSpPr/>
            <p:nvPr/>
          </p:nvSpPr>
          <p:spPr bwMode="auto">
            <a:xfrm>
              <a:off x="969302" y="2815117"/>
              <a:ext cx="201749" cy="131665"/>
            </a:xfrm>
            <a:prstGeom prst="rightArrow">
              <a:avLst/>
            </a:prstGeom>
            <a:solidFill>
              <a:srgbClr val="0082F0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4EAD259-A4F1-4762-6DBA-7BB05EAB269A}"/>
                </a:ext>
              </a:extLst>
            </p:cNvPr>
            <p:cNvSpPr txBox="1"/>
            <p:nvPr/>
          </p:nvSpPr>
          <p:spPr bwMode="auto">
            <a:xfrm>
              <a:off x="3334871" y="5659907"/>
              <a:ext cx="779307" cy="26859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82F0"/>
                  </a:solidFill>
                  <a:latin typeface="Ericsson Hilda Light" panose="00000400000000000000" pitchFamily="2" charset="0"/>
                </a:rPr>
                <a:t>[-88, 9]</a:t>
              </a:r>
            </a:p>
          </p:txBody>
        </p:sp>
        <p:sp>
          <p:nvSpPr>
            <p:cNvPr id="12" name="Right Arrow 6">
              <a:extLst>
                <a:ext uri="{FF2B5EF4-FFF2-40B4-BE49-F238E27FC236}">
                  <a16:creationId xmlns:a16="http://schemas.microsoft.com/office/drawing/2014/main" id="{48280A97-44DC-C10C-282C-97C9572BECE7}"/>
                </a:ext>
              </a:extLst>
            </p:cNvPr>
            <p:cNvSpPr/>
            <p:nvPr/>
          </p:nvSpPr>
          <p:spPr bwMode="auto">
            <a:xfrm rot="5400000">
              <a:off x="3619245" y="5504872"/>
              <a:ext cx="201749" cy="131665"/>
            </a:xfrm>
            <a:prstGeom prst="rightArrow">
              <a:avLst/>
            </a:prstGeom>
            <a:solidFill>
              <a:srgbClr val="0082F0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AE26C27-85D2-7B9E-7795-D4A5ECEDB60D}"/>
              </a:ext>
            </a:extLst>
          </p:cNvPr>
          <p:cNvGrpSpPr/>
          <p:nvPr/>
        </p:nvGrpSpPr>
        <p:grpSpPr>
          <a:xfrm>
            <a:off x="8033759" y="2898701"/>
            <a:ext cx="4098359" cy="3429331"/>
            <a:chOff x="7762507" y="2419623"/>
            <a:chExt cx="4098359" cy="3429330"/>
          </a:xfrm>
        </p:grpSpPr>
        <p:sp>
          <p:nvSpPr>
            <p:cNvPr id="14" name="Right Arrow 6">
              <a:extLst>
                <a:ext uri="{FF2B5EF4-FFF2-40B4-BE49-F238E27FC236}">
                  <a16:creationId xmlns:a16="http://schemas.microsoft.com/office/drawing/2014/main" id="{A56B9012-3E5F-CBBC-7A88-0B1DCA6A1C20}"/>
                </a:ext>
              </a:extLst>
            </p:cNvPr>
            <p:cNvSpPr/>
            <p:nvPr/>
          </p:nvSpPr>
          <p:spPr bwMode="auto">
            <a:xfrm rot="16200000">
              <a:off x="7846712" y="2695977"/>
              <a:ext cx="201749" cy="131665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398090B-A61E-FDDA-4651-8083CBD73C89}"/>
                </a:ext>
              </a:extLst>
            </p:cNvPr>
            <p:cNvSpPr txBox="1"/>
            <p:nvPr/>
          </p:nvSpPr>
          <p:spPr bwMode="auto">
            <a:xfrm>
              <a:off x="7762507" y="2419623"/>
              <a:ext cx="358021" cy="25200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 kern="0">
                  <a:solidFill>
                    <a:srgbClr val="FF8C0A"/>
                  </a:solidFill>
                  <a:latin typeface="Ericsson Hilda Light" panose="00000400000000000000" pitchFamily="2" charset="0"/>
                </a:rPr>
                <a:t>13</a:t>
              </a:r>
            </a:p>
          </p:txBody>
        </p:sp>
        <p:sp>
          <p:nvSpPr>
            <p:cNvPr id="16" name="Right Arrow 6">
              <a:extLst>
                <a:ext uri="{FF2B5EF4-FFF2-40B4-BE49-F238E27FC236}">
                  <a16:creationId xmlns:a16="http://schemas.microsoft.com/office/drawing/2014/main" id="{F7A34648-6632-9EA6-DF4F-EFC38ABD7292}"/>
                </a:ext>
              </a:extLst>
            </p:cNvPr>
            <p:cNvSpPr/>
            <p:nvPr/>
          </p:nvSpPr>
          <p:spPr bwMode="auto">
            <a:xfrm rot="5400000">
              <a:off x="10803096" y="5430243"/>
              <a:ext cx="201749" cy="131665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F77597A-A335-E4CA-0109-0976A215F998}"/>
                </a:ext>
              </a:extLst>
            </p:cNvPr>
            <p:cNvSpPr txBox="1"/>
            <p:nvPr/>
          </p:nvSpPr>
          <p:spPr bwMode="auto">
            <a:xfrm>
              <a:off x="10724959" y="5596950"/>
              <a:ext cx="358021" cy="25200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 kern="0">
                  <a:solidFill>
                    <a:srgbClr val="FF8C0A"/>
                  </a:solidFill>
                  <a:latin typeface="Ericsson Hilda Light" panose="00000400000000000000" pitchFamily="2" charset="0"/>
                </a:rPr>
                <a:t>14</a:t>
              </a:r>
            </a:p>
          </p:txBody>
        </p:sp>
        <p:sp>
          <p:nvSpPr>
            <p:cNvPr id="18" name="Right Arrow 6">
              <a:extLst>
                <a:ext uri="{FF2B5EF4-FFF2-40B4-BE49-F238E27FC236}">
                  <a16:creationId xmlns:a16="http://schemas.microsoft.com/office/drawing/2014/main" id="{ED78F68B-FAFE-7585-BEEA-7A9A265E3F24}"/>
                </a:ext>
              </a:extLst>
            </p:cNvPr>
            <p:cNvSpPr/>
            <p:nvPr/>
          </p:nvSpPr>
          <p:spPr bwMode="auto">
            <a:xfrm rot="5400000">
              <a:off x="8855077" y="5241197"/>
              <a:ext cx="201749" cy="131665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398EFB3-FAEA-A791-3336-22BAC81FFCE9}"/>
                </a:ext>
              </a:extLst>
            </p:cNvPr>
            <p:cNvSpPr txBox="1"/>
            <p:nvPr/>
          </p:nvSpPr>
          <p:spPr bwMode="auto">
            <a:xfrm>
              <a:off x="8776940" y="5407904"/>
              <a:ext cx="358021" cy="25200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81818"/>
                </a:buClr>
                <a:buSzTx/>
                <a:buFontTx/>
                <a:buNone/>
                <a:tabLst/>
                <a:defRPr kumimoji="0" sz="1400" i="0" u="none" strike="noStrike" cap="none" spc="0" normalizeH="0" baseline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Ericsson Hilda"/>
                </a:defRPr>
              </a:lvl1pPr>
            </a:lstStyle>
            <a:p>
              <a:pPr defTabSz="914377">
                <a:defRPr/>
              </a:pPr>
              <a:r>
                <a:rPr lang="es-ES">
                  <a:latin typeface="Ericsson Hilda Light" panose="00000400000000000000" pitchFamily="2" charset="0"/>
                </a:rPr>
                <a:t>2</a:t>
              </a:r>
              <a:r>
                <a:rPr lang="en-US">
                  <a:latin typeface="Ericsson Hilda Light" panose="00000400000000000000" pitchFamily="2" charset="0"/>
                </a:rPr>
                <a:t>0</a:t>
              </a:r>
            </a:p>
          </p:txBody>
        </p:sp>
        <p:sp>
          <p:nvSpPr>
            <p:cNvPr id="20" name="Right Arrow 6">
              <a:extLst>
                <a:ext uri="{FF2B5EF4-FFF2-40B4-BE49-F238E27FC236}">
                  <a16:creationId xmlns:a16="http://schemas.microsoft.com/office/drawing/2014/main" id="{B0A45597-B2D4-BA44-1A5C-929641EF43EF}"/>
                </a:ext>
              </a:extLst>
            </p:cNvPr>
            <p:cNvSpPr/>
            <p:nvPr/>
          </p:nvSpPr>
          <p:spPr bwMode="auto">
            <a:xfrm rot="16200000">
              <a:off x="11587050" y="3133538"/>
              <a:ext cx="201749" cy="131665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2A81BA7-9AFE-DBF6-F132-9617F7D3AD37}"/>
                </a:ext>
              </a:extLst>
            </p:cNvPr>
            <p:cNvSpPr txBox="1"/>
            <p:nvPr/>
          </p:nvSpPr>
          <p:spPr bwMode="auto">
            <a:xfrm>
              <a:off x="11502845" y="2863362"/>
              <a:ext cx="358021" cy="25200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 kern="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16</a:t>
              </a:r>
            </a:p>
          </p:txBody>
        </p:sp>
        <p:sp>
          <p:nvSpPr>
            <p:cNvPr id="22" name="Right Arrow 6">
              <a:extLst>
                <a:ext uri="{FF2B5EF4-FFF2-40B4-BE49-F238E27FC236}">
                  <a16:creationId xmlns:a16="http://schemas.microsoft.com/office/drawing/2014/main" id="{427A4FD1-68F1-38DE-894E-7B077D62D085}"/>
                </a:ext>
              </a:extLst>
            </p:cNvPr>
            <p:cNvSpPr/>
            <p:nvPr/>
          </p:nvSpPr>
          <p:spPr bwMode="auto">
            <a:xfrm rot="16200000">
              <a:off x="9811672" y="3041862"/>
              <a:ext cx="201749" cy="131665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379868E-F73D-1C71-4AE9-02B900E70383}"/>
                </a:ext>
              </a:extLst>
            </p:cNvPr>
            <p:cNvSpPr txBox="1"/>
            <p:nvPr/>
          </p:nvSpPr>
          <p:spPr bwMode="auto">
            <a:xfrm>
              <a:off x="9727467" y="2765508"/>
              <a:ext cx="358021" cy="25200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 kern="0">
                  <a:solidFill>
                    <a:srgbClr val="FF8C0A"/>
                  </a:solidFill>
                  <a:latin typeface="Ericsson Hilda Light" panose="00000400000000000000" pitchFamily="2" charset="0"/>
                </a:rPr>
                <a:t>15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BD96FC51-0573-F877-4A98-F01A8BCCF914}"/>
              </a:ext>
            </a:extLst>
          </p:cNvPr>
          <p:cNvSpPr txBox="1"/>
          <p:nvPr/>
        </p:nvSpPr>
        <p:spPr bwMode="auto">
          <a:xfrm>
            <a:off x="5138577" y="2430564"/>
            <a:ext cx="2229579" cy="54212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72000" tIns="36000" rIns="73152" bIns="36576" numCol="1" rtlCol="0" anchor="t" anchorCtr="0" compatLnSpc="1">
            <a:prstTxWarp prst="textNoShape">
              <a:avLst/>
            </a:prstTxWarp>
            <a:noAutofit/>
          </a:bodyPr>
          <a:lstStyle/>
          <a:p>
            <a:pPr defTabSz="914377">
              <a:buClr>
                <a:srgbClr val="70AD47">
                  <a:lumMod val="75000"/>
                </a:srgbClr>
              </a:buClr>
              <a:defRPr/>
            </a:pPr>
            <a:r>
              <a:rPr lang="en-US" sz="1400" kern="0" dirty="0">
                <a:latin typeface="Ericsson Hilda" panose="00000500000000000000" pitchFamily="2" charset="0"/>
              </a:rPr>
              <a:t>2.    Predict SINR with</a:t>
            </a:r>
          </a:p>
          <a:p>
            <a:pPr indent="346066" defTabSz="914377">
              <a:buClr>
                <a:srgbClr val="181818"/>
              </a:buClr>
              <a:defRPr/>
            </a:pPr>
            <a:r>
              <a:rPr lang="en-US" sz="1400" kern="0" dirty="0">
                <a:latin typeface="Ericsson Hilda" panose="00000500000000000000" pitchFamily="2" charset="0"/>
              </a:rPr>
              <a:t>new parameters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72B4103-F95D-1B7F-47C4-0FF589A5D71F}"/>
              </a:ext>
            </a:extLst>
          </p:cNvPr>
          <p:cNvGrpSpPr/>
          <p:nvPr/>
        </p:nvGrpSpPr>
        <p:grpSpPr>
          <a:xfrm>
            <a:off x="4316842" y="3274195"/>
            <a:ext cx="4130361" cy="2914860"/>
            <a:chOff x="4251732" y="2814623"/>
            <a:chExt cx="4130361" cy="2914860"/>
          </a:xfrm>
        </p:grpSpPr>
        <p:sp>
          <p:nvSpPr>
            <p:cNvPr id="26" name="Circular Arrow 21">
              <a:extLst>
                <a:ext uri="{FF2B5EF4-FFF2-40B4-BE49-F238E27FC236}">
                  <a16:creationId xmlns:a16="http://schemas.microsoft.com/office/drawing/2014/main" id="{1E9183BB-CA83-4FFD-79B7-651EE6FDB2C9}"/>
                </a:ext>
              </a:extLst>
            </p:cNvPr>
            <p:cNvSpPr/>
            <p:nvPr/>
          </p:nvSpPr>
          <p:spPr bwMode="auto">
            <a:xfrm flipH="1" flipV="1">
              <a:off x="4251732" y="2814623"/>
              <a:ext cx="4130361" cy="2637459"/>
            </a:xfrm>
            <a:prstGeom prst="circularArrow">
              <a:avLst>
                <a:gd name="adj1" fmla="val 2816"/>
                <a:gd name="adj2" fmla="val 414296"/>
                <a:gd name="adj3" fmla="val 20387015"/>
                <a:gd name="adj4" fmla="val 11914307"/>
                <a:gd name="adj5" fmla="val 7129"/>
              </a:avLst>
            </a:prstGeom>
            <a:solidFill>
              <a:schemeClr val="bg2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dirty="0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8E2CA12-51C9-2C30-7352-A903870F97A6}"/>
                </a:ext>
              </a:extLst>
            </p:cNvPr>
            <p:cNvSpPr txBox="1"/>
            <p:nvPr/>
          </p:nvSpPr>
          <p:spPr bwMode="auto">
            <a:xfrm>
              <a:off x="5073468" y="5417168"/>
              <a:ext cx="2613447" cy="31231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  <a:lvl1pPr marL="342900" marR="0" lvl="0" indent="-3429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82F0"/>
                </a:buClr>
                <a:buSzTx/>
                <a:buFont typeface="+mj-lt"/>
                <a:buAutoNum type="arabicPeriod"/>
                <a:tabLst/>
                <a:defRPr kumimoji="0" sz="1600" b="0" i="0" u="none" strike="noStrike" kern="0" cap="none" spc="0" normalizeH="0" baseline="0">
                  <a:ln>
                    <a:noFill/>
                  </a:ln>
                  <a:solidFill>
                    <a:srgbClr val="0082F0"/>
                  </a:solidFill>
                  <a:effectLst/>
                  <a:uLnTx/>
                  <a:uFillTx/>
                </a:defRPr>
              </a:lvl1pPr>
            </a:lstStyle>
            <a:p>
              <a:pPr marL="0" indent="0" defTabSz="914377">
                <a:buNone/>
                <a:defRPr/>
              </a:pPr>
              <a:r>
                <a:rPr lang="en-US" sz="1400" dirty="0">
                  <a:solidFill>
                    <a:schemeClr val="tx1"/>
                  </a:solidFill>
                  <a:latin typeface="Ericsson Hilda" panose="00000500000000000000" pitchFamily="2" charset="0"/>
                </a:rPr>
                <a:t>1.    Alter power parameters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9840675-1D1D-0DBC-7790-029D26842833}"/>
              </a:ext>
            </a:extLst>
          </p:cNvPr>
          <p:cNvGrpSpPr/>
          <p:nvPr/>
        </p:nvGrpSpPr>
        <p:grpSpPr>
          <a:xfrm>
            <a:off x="63629" y="1417891"/>
            <a:ext cx="4778401" cy="4500500"/>
            <a:chOff x="182184" y="967284"/>
            <a:chExt cx="4778401" cy="450050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808984-F6FB-587C-AF88-A9FC4A4413B3}"/>
                </a:ext>
              </a:extLst>
            </p:cNvPr>
            <p:cNvSpPr txBox="1"/>
            <p:nvPr/>
          </p:nvSpPr>
          <p:spPr bwMode="auto">
            <a:xfrm>
              <a:off x="1440322" y="967284"/>
              <a:ext cx="2184988" cy="39257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2000" kern="0" dirty="0">
                  <a:solidFill>
                    <a:srgbClr val="181818"/>
                  </a:solidFill>
                  <a:latin typeface="Ericsson Hilda" panose="00000500000000000000" pitchFamily="2" charset="0"/>
                </a:rPr>
                <a:t>Test Configuration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77A3975-938F-0CDA-4CAA-E587623DC9E7}"/>
                </a:ext>
              </a:extLst>
            </p:cNvPr>
            <p:cNvSpPr txBox="1"/>
            <p:nvPr/>
          </p:nvSpPr>
          <p:spPr bwMode="auto">
            <a:xfrm>
              <a:off x="1178168" y="1331274"/>
              <a:ext cx="2747978" cy="31825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600" dirty="0">
                  <a:solidFill>
                    <a:srgbClr val="181818"/>
                  </a:solidFill>
                  <a:latin typeface="Ericsson Hilda" panose="00000500000000000000" pitchFamily="2" charset="0"/>
                </a:rPr>
                <a:t>(Including Performance KPIs)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9BD94D2-65DA-8E28-FC4E-529C00A59C2C}"/>
                </a:ext>
              </a:extLst>
            </p:cNvPr>
            <p:cNvSpPr txBox="1"/>
            <p:nvPr/>
          </p:nvSpPr>
          <p:spPr bwMode="auto">
            <a:xfrm>
              <a:off x="1715831" y="1899874"/>
              <a:ext cx="816985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 dirty="0">
                  <a:solidFill>
                    <a:srgbClr val="181818"/>
                  </a:solidFill>
                  <a:latin typeface="Ericsson Hilda Light" panose="00000400000000000000" pitchFamily="2" charset="0"/>
                </a:rPr>
                <a:t>[-110, 8]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0DE0DCB-528A-F950-8C0E-E55F17DF3175}"/>
                </a:ext>
              </a:extLst>
            </p:cNvPr>
            <p:cNvSpPr txBox="1"/>
            <p:nvPr/>
          </p:nvSpPr>
          <p:spPr bwMode="auto">
            <a:xfrm>
              <a:off x="182184" y="2737842"/>
              <a:ext cx="828064" cy="31825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FF3232"/>
                  </a:solidFill>
                  <a:latin typeface="Ericsson Hilda Light" panose="00000400000000000000" pitchFamily="2" charset="0"/>
                </a:rPr>
                <a:t>[-106, 9]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B65745-E488-7037-68DA-955166E00E0A}"/>
                </a:ext>
              </a:extLst>
            </p:cNvPr>
            <p:cNvSpPr txBox="1"/>
            <p:nvPr/>
          </p:nvSpPr>
          <p:spPr bwMode="auto">
            <a:xfrm>
              <a:off x="2400407" y="3157416"/>
              <a:ext cx="746470" cy="26504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181818"/>
                  </a:solidFill>
                  <a:latin typeface="Ericsson Hilda Light" panose="00000400000000000000" pitchFamily="2" charset="0"/>
                </a:rPr>
                <a:t>[-80, 8]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5ED8C6C-851D-81FD-144A-44A04FCE1847}"/>
                </a:ext>
              </a:extLst>
            </p:cNvPr>
            <p:cNvSpPr txBox="1"/>
            <p:nvPr/>
          </p:nvSpPr>
          <p:spPr bwMode="auto">
            <a:xfrm>
              <a:off x="3537597" y="2076857"/>
              <a:ext cx="816985" cy="28164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181818"/>
                  </a:solidFill>
                  <a:latin typeface="Ericsson Hilda Light" panose="00000400000000000000" pitchFamily="2" charset="0"/>
                </a:rPr>
                <a:t>[-90, 10]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6250561-4339-3B8C-D06F-030941430CD9}"/>
                </a:ext>
              </a:extLst>
            </p:cNvPr>
            <p:cNvSpPr txBox="1"/>
            <p:nvPr/>
          </p:nvSpPr>
          <p:spPr bwMode="auto">
            <a:xfrm>
              <a:off x="1343252" y="4930594"/>
              <a:ext cx="954726" cy="26859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181818"/>
                  </a:solidFill>
                  <a:latin typeface="Ericsson Hilda Light" panose="00000400000000000000" pitchFamily="2" charset="0"/>
                </a:rPr>
                <a:t>[-100, 10]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7CD3B01-6D3B-E7FA-4BFB-08C3D42440AA}"/>
                </a:ext>
              </a:extLst>
            </p:cNvPr>
            <p:cNvSpPr txBox="1"/>
            <p:nvPr/>
          </p:nvSpPr>
          <p:spPr bwMode="auto">
            <a:xfrm>
              <a:off x="4040120" y="3229144"/>
              <a:ext cx="920465" cy="26729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181818"/>
                  </a:solidFill>
                  <a:latin typeface="Ericsson Hilda Light" panose="00000400000000000000" pitchFamily="2" charset="0"/>
                </a:rPr>
                <a:t>[-120, 10]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D70A7BC-26FE-5518-5563-A50509947DCB}"/>
                </a:ext>
              </a:extLst>
            </p:cNvPr>
            <p:cNvSpPr txBox="1"/>
            <p:nvPr/>
          </p:nvSpPr>
          <p:spPr bwMode="auto">
            <a:xfrm>
              <a:off x="3235871" y="5199189"/>
              <a:ext cx="954726" cy="26859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FF3232"/>
                  </a:solidFill>
                  <a:latin typeface="Ericsson Hilda Light" panose="00000400000000000000" pitchFamily="2" charset="0"/>
                </a:rPr>
                <a:t>[-103, 10]</a:t>
              </a: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0E11E4F-9DE9-9061-F09E-6284C393E0E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35847" y="3553709"/>
              <a:ext cx="1326034" cy="21592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D2CB4E4-F9FB-F5C0-AC72-B772609C2BC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001067" y="4044403"/>
              <a:ext cx="551090" cy="32411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CDB5D7D-0732-5D56-5D1E-4DB99722D59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981463" y="3873187"/>
              <a:ext cx="1231392" cy="88993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C75A52B-B061-ABA7-1019-4897DF0C091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861400" y="4078141"/>
              <a:ext cx="551629" cy="44022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67D7515-C70A-2D55-C2B6-DE87DC20ECF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039208" y="2898509"/>
              <a:ext cx="684758" cy="545375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46B9F5E-2BD2-44D1-D02D-FCF8DA9E725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219220" y="2821295"/>
              <a:ext cx="254644" cy="60553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6706363-5180-8525-7BFE-95914DBDFD4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56622" y="3777205"/>
              <a:ext cx="564063" cy="67769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BBAEEF5-8912-22F5-2E12-BDDBB4B31BA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29477" y="2398451"/>
              <a:ext cx="1149459" cy="13851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7F3D187-A6F4-DF70-13ED-D90380BB3B99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946090" y="4221115"/>
              <a:ext cx="465229" cy="32165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DAF6C894-4D5C-C5A2-6236-D084E0241100}"/>
                </a:ext>
              </a:extLst>
            </p:cNvPr>
            <p:cNvSpPr/>
            <p:nvPr/>
          </p:nvSpPr>
          <p:spPr>
            <a:xfrm>
              <a:off x="412733" y="3030314"/>
              <a:ext cx="745294" cy="75324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en-US">
                <a:solidFill>
                  <a:prstClr val="white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42425E2-03F8-325B-EE6B-1E5D29617304}"/>
                </a:ext>
              </a:extLst>
            </p:cNvPr>
            <p:cNvSpPr/>
            <p:nvPr/>
          </p:nvSpPr>
          <p:spPr>
            <a:xfrm>
              <a:off x="3334871" y="4415477"/>
              <a:ext cx="745294" cy="75324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en-US">
                <a:solidFill>
                  <a:prstClr val="white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FA95C8-17D3-5BC4-1A5E-3C66E72AA55D}"/>
                </a:ext>
              </a:extLst>
            </p:cNvPr>
            <p:cNvSpPr txBox="1"/>
            <p:nvPr/>
          </p:nvSpPr>
          <p:spPr bwMode="auto">
            <a:xfrm>
              <a:off x="1147056" y="3068506"/>
              <a:ext cx="569008" cy="46090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7">
                <a:buClr>
                  <a:srgbClr val="70AD47"/>
                </a:buClr>
                <a:defRPr/>
              </a:pPr>
              <a:r>
                <a:rPr lang="en-US" sz="1400" kern="0">
                  <a:solidFill>
                    <a:srgbClr val="FF3232"/>
                  </a:solidFill>
                  <a:latin typeface="Ericsson Hilda Light" panose="00000400000000000000" pitchFamily="2" charset="0"/>
                </a:rPr>
                <a:t>Issue cell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A2A7DD4-C74A-4733-450C-B9454B4D550B}"/>
                </a:ext>
              </a:extLst>
            </p:cNvPr>
            <p:cNvSpPr txBox="1"/>
            <p:nvPr/>
          </p:nvSpPr>
          <p:spPr bwMode="auto">
            <a:xfrm>
              <a:off x="2765299" y="4542765"/>
              <a:ext cx="570966" cy="47246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7">
                <a:buClr>
                  <a:srgbClr val="70AD47"/>
                </a:buClr>
                <a:defRPr/>
              </a:pPr>
              <a:r>
                <a:rPr lang="en-US" sz="1400" kern="0">
                  <a:solidFill>
                    <a:srgbClr val="FF3232"/>
                  </a:solidFill>
                  <a:latin typeface="Ericsson Hilda Light" panose="00000400000000000000" pitchFamily="2" charset="0"/>
                </a:rPr>
                <a:t>Issue cell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CEE080E-A120-D9DB-F5A5-A7B7D8DBFF5D}"/>
              </a:ext>
            </a:extLst>
          </p:cNvPr>
          <p:cNvGrpSpPr/>
          <p:nvPr/>
        </p:nvGrpSpPr>
        <p:grpSpPr>
          <a:xfrm>
            <a:off x="7846735" y="1585803"/>
            <a:ext cx="4285383" cy="4291108"/>
            <a:chOff x="7575483" y="1106724"/>
            <a:chExt cx="4285383" cy="429110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4174EEF-E887-7A4E-4AFA-C0EBB5E870E9}"/>
                </a:ext>
              </a:extLst>
            </p:cNvPr>
            <p:cNvSpPr txBox="1"/>
            <p:nvPr/>
          </p:nvSpPr>
          <p:spPr bwMode="auto">
            <a:xfrm>
              <a:off x="8754219" y="1106724"/>
              <a:ext cx="2184990" cy="39215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2000" dirty="0">
                  <a:solidFill>
                    <a:srgbClr val="181818"/>
                  </a:solidFill>
                  <a:latin typeface="Ericsson Hilda" panose="00000500000000000000" pitchFamily="2" charset="0"/>
                </a:rPr>
                <a:t>Predicted UL SINR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12A2988-9508-D21B-9409-285700C48B10}"/>
                </a:ext>
              </a:extLst>
            </p:cNvPr>
            <p:cNvSpPr txBox="1"/>
            <p:nvPr/>
          </p:nvSpPr>
          <p:spPr bwMode="auto">
            <a:xfrm>
              <a:off x="9108524" y="1899874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20</a:t>
              </a:r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D930449-99E6-7294-E235-159BC07FAA6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192275" y="3557756"/>
              <a:ext cx="1326034" cy="21592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4B43647-B0FE-E2D1-D765-0174ED59FD4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157495" y="4048450"/>
              <a:ext cx="551090" cy="32411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0AEA657-0B0C-5B3B-C374-75823C9CF93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137891" y="3877234"/>
              <a:ext cx="1231392" cy="88993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8826D87-9121-DCDE-1AEF-6C3DC0ECE7E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017828" y="4082188"/>
              <a:ext cx="551629" cy="44022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DDA742B-4923-5250-9984-5CC705B6432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0195636" y="2902556"/>
              <a:ext cx="684758" cy="545375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47E1EA7-E0D9-B60D-F12D-D7320C87330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375648" y="2825342"/>
              <a:ext cx="254644" cy="60553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034C8DC-4056-79EF-C217-D8298002621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013050" y="3781252"/>
              <a:ext cx="564063" cy="67769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4117BB9-3BD8-55C7-8DBB-B040B623807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585905" y="2402498"/>
              <a:ext cx="1149459" cy="13851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53E629-7535-BDD5-1831-E4973A161DA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1102518" y="4225162"/>
              <a:ext cx="465229" cy="32165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398AD9B-145A-17A8-4FD2-5D5CAC60BB30}"/>
                </a:ext>
              </a:extLst>
            </p:cNvPr>
            <p:cNvSpPr txBox="1"/>
            <p:nvPr/>
          </p:nvSpPr>
          <p:spPr bwMode="auto">
            <a:xfrm>
              <a:off x="10929577" y="2080701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18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66C2B0E-1997-7402-9FA1-9CE270490F82}"/>
                </a:ext>
              </a:extLst>
            </p:cNvPr>
            <p:cNvSpPr txBox="1"/>
            <p:nvPr/>
          </p:nvSpPr>
          <p:spPr bwMode="auto">
            <a:xfrm>
              <a:off x="7774646" y="2835046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FF0000"/>
                  </a:solidFill>
                  <a:latin typeface="Ericsson Hilda Light" panose="00000400000000000000" pitchFamily="2" charset="0"/>
                </a:rPr>
                <a:t>10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9E7ABBE-76E2-0706-52C7-88853478F09B}"/>
                </a:ext>
              </a:extLst>
            </p:cNvPr>
            <p:cNvSpPr txBox="1"/>
            <p:nvPr/>
          </p:nvSpPr>
          <p:spPr bwMode="auto">
            <a:xfrm>
              <a:off x="8771683" y="4929022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21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74B9F97-D0FB-F969-1CDD-D852A4E12482}"/>
                </a:ext>
              </a:extLst>
            </p:cNvPr>
            <p:cNvSpPr txBox="1"/>
            <p:nvPr/>
          </p:nvSpPr>
          <p:spPr bwMode="auto">
            <a:xfrm>
              <a:off x="10766213" y="5138058"/>
              <a:ext cx="222124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FF0000"/>
                  </a:solidFill>
                  <a:latin typeface="Ericsson Hilda Light" panose="00000400000000000000" pitchFamily="2" charset="0"/>
                </a:rPr>
                <a:t>8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0763334-C669-E77B-02F2-82FC0A8DE32C}"/>
                </a:ext>
              </a:extLst>
            </p:cNvPr>
            <p:cNvSpPr txBox="1"/>
            <p:nvPr/>
          </p:nvSpPr>
          <p:spPr bwMode="auto">
            <a:xfrm>
              <a:off x="11514984" y="3281956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17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6FDCB8B-AECF-145A-20A0-68EA33A710B3}"/>
                </a:ext>
              </a:extLst>
            </p:cNvPr>
            <p:cNvSpPr txBox="1"/>
            <p:nvPr/>
          </p:nvSpPr>
          <p:spPr bwMode="auto">
            <a:xfrm>
              <a:off x="9731273" y="3171196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17</a:t>
              </a: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757EE98-65BF-1EE6-4FE7-62B460F6BDD1}"/>
                </a:ext>
              </a:extLst>
            </p:cNvPr>
            <p:cNvSpPr/>
            <p:nvPr/>
          </p:nvSpPr>
          <p:spPr>
            <a:xfrm>
              <a:off x="7575483" y="3065147"/>
              <a:ext cx="745294" cy="67769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en-US">
                <a:solidFill>
                  <a:prstClr val="white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F9791C8-33F5-AB2D-1AC1-295872E93744}"/>
                </a:ext>
              </a:extLst>
            </p:cNvPr>
            <p:cNvSpPr/>
            <p:nvPr/>
          </p:nvSpPr>
          <p:spPr>
            <a:xfrm>
              <a:off x="10504628" y="4454068"/>
              <a:ext cx="745294" cy="67769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en-US">
                <a:solidFill>
                  <a:prstClr val="white"/>
                </a:solidFill>
                <a:latin typeface="Ericsson Hilda Light" panose="00000400000000000000" pitchFamily="2" charset="0"/>
              </a:endParaRPr>
            </a:p>
          </p:txBody>
        </p:sp>
      </p:grpSp>
      <p:sp>
        <p:nvSpPr>
          <p:cNvPr id="71" name="Oval 70">
            <a:extLst>
              <a:ext uri="{FF2B5EF4-FFF2-40B4-BE49-F238E27FC236}">
                <a16:creationId xmlns:a16="http://schemas.microsoft.com/office/drawing/2014/main" id="{69550E4B-B595-D580-A429-CF3FBE64EA9C}"/>
              </a:ext>
            </a:extLst>
          </p:cNvPr>
          <p:cNvSpPr/>
          <p:nvPr/>
        </p:nvSpPr>
        <p:spPr>
          <a:xfrm>
            <a:off x="9802818" y="3879895"/>
            <a:ext cx="745295" cy="677693"/>
          </a:xfrm>
          <a:prstGeom prst="ellipse">
            <a:avLst/>
          </a:prstGeom>
          <a:noFill/>
          <a:ln w="28575">
            <a:solidFill>
              <a:srgbClr val="7030A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Ericsson Hilda Light" panose="00000400000000000000" pitchFamily="2" charset="0"/>
            </a:endParaRPr>
          </a:p>
        </p:txBody>
      </p:sp>
      <p:sp>
        <p:nvSpPr>
          <p:cNvPr id="72" name="Hexagon 71">
            <a:extLst>
              <a:ext uri="{FF2B5EF4-FFF2-40B4-BE49-F238E27FC236}">
                <a16:creationId xmlns:a16="http://schemas.microsoft.com/office/drawing/2014/main" id="{F6F27F89-D73F-32FD-6E20-399486795884}"/>
              </a:ext>
            </a:extLst>
          </p:cNvPr>
          <p:cNvSpPr/>
          <p:nvPr/>
        </p:nvSpPr>
        <p:spPr bwMode="auto">
          <a:xfrm>
            <a:off x="5344717" y="3531704"/>
            <a:ext cx="1933303" cy="1750219"/>
          </a:xfrm>
          <a:prstGeom prst="hexago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9996" indent="-179996">
              <a:spcBef>
                <a:spcPts val="800"/>
              </a:spcBef>
              <a:buFont typeface="Ericsson Hilda" panose="00000500000000000000" pitchFamily="2" charset="0"/>
              <a:buChar char="●"/>
            </a:pPr>
            <a:endParaRPr lang="en-US" err="1">
              <a:solidFill>
                <a:schemeClr val="bg1"/>
              </a:solidFill>
            </a:endParaRP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A9D4EB2-FF45-499C-5CA2-99D67F402FAD}"/>
              </a:ext>
            </a:extLst>
          </p:cNvPr>
          <p:cNvGrpSpPr/>
          <p:nvPr/>
        </p:nvGrpSpPr>
        <p:grpSpPr>
          <a:xfrm>
            <a:off x="5563447" y="3734585"/>
            <a:ext cx="1491712" cy="1420997"/>
            <a:chOff x="7277410" y="1749031"/>
            <a:chExt cx="1491712" cy="1420997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6D9C174B-2612-2253-9724-124998F49FE8}"/>
                </a:ext>
              </a:extLst>
            </p:cNvPr>
            <p:cNvGrpSpPr/>
            <p:nvPr/>
          </p:nvGrpSpPr>
          <p:grpSpPr>
            <a:xfrm>
              <a:off x="7864258" y="2289200"/>
              <a:ext cx="318016" cy="318016"/>
              <a:chOff x="7864258" y="2289200"/>
              <a:chExt cx="318016" cy="318016"/>
            </a:xfrm>
          </p:grpSpPr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AE872A1F-7F32-355D-C739-D21B3598A74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rgbClr val="FF3232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D3596146-C3C1-D9BA-CE42-E8245CB9995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9DD7C432-8AFB-D894-0512-0A24D30BA9C5}"/>
                </a:ext>
              </a:extLst>
            </p:cNvPr>
            <p:cNvGrpSpPr/>
            <p:nvPr/>
          </p:nvGrpSpPr>
          <p:grpSpPr>
            <a:xfrm>
              <a:off x="8379703" y="1799030"/>
              <a:ext cx="318016" cy="318016"/>
              <a:chOff x="7864258" y="2289200"/>
              <a:chExt cx="318016" cy="318016"/>
            </a:xfrm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CF4B7123-CED6-CCBB-DF76-D2503D68E99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rgbClr val="0082F0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1E953C63-BB96-908B-37A4-B4662C36E63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17EFA65E-4A2E-C8AD-21B3-934867BF4C97}"/>
                </a:ext>
              </a:extLst>
            </p:cNvPr>
            <p:cNvGrpSpPr/>
            <p:nvPr/>
          </p:nvGrpSpPr>
          <p:grpSpPr>
            <a:xfrm>
              <a:off x="8451106" y="2289200"/>
              <a:ext cx="318016" cy="318016"/>
              <a:chOff x="7864258" y="2289200"/>
              <a:chExt cx="318016" cy="318016"/>
            </a:xfrm>
          </p:grpSpPr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59E9DAB0-DC83-EEBA-ACCA-5D35EE28F84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9A7B0CDB-61C4-51AD-1D3B-462900A456E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8FB72FCB-A82F-7FD7-2273-AF618BBCD651}"/>
                </a:ext>
              </a:extLst>
            </p:cNvPr>
            <p:cNvGrpSpPr/>
            <p:nvPr/>
          </p:nvGrpSpPr>
          <p:grpSpPr>
            <a:xfrm>
              <a:off x="7867030" y="2852012"/>
              <a:ext cx="318016" cy="318016"/>
              <a:chOff x="7864258" y="2289200"/>
              <a:chExt cx="318016" cy="318016"/>
            </a:xfrm>
          </p:grpSpPr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6A935EF8-A1BE-AA7C-D859-9553A9A300A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rgbClr val="0082F0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F1CF4FF9-E24C-4604-8CDC-9069D2818DC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B6E945D9-C1D8-FCDF-8854-6CC68F80C81C}"/>
                </a:ext>
              </a:extLst>
            </p:cNvPr>
            <p:cNvGrpSpPr/>
            <p:nvPr/>
          </p:nvGrpSpPr>
          <p:grpSpPr>
            <a:xfrm>
              <a:off x="7277410" y="2241178"/>
              <a:ext cx="318016" cy="318016"/>
              <a:chOff x="7864258" y="2289200"/>
              <a:chExt cx="318016" cy="318016"/>
            </a:xfrm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E2BD3FB6-1537-BF00-77EA-DB0EF07B643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rgbClr val="0082F0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A52C129-4196-735F-2C05-CA64B2E6F4C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2EC724F1-630B-36B5-DB51-48CE34393437}"/>
                </a:ext>
              </a:extLst>
            </p:cNvPr>
            <p:cNvGrpSpPr/>
            <p:nvPr/>
          </p:nvGrpSpPr>
          <p:grpSpPr>
            <a:xfrm>
              <a:off x="7413017" y="1749031"/>
              <a:ext cx="318016" cy="318016"/>
              <a:chOff x="7864258" y="2289200"/>
              <a:chExt cx="318016" cy="318016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0C3174C2-BD11-0095-64FB-0A83CAC816C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09B048DA-AFE4-069B-ADF7-6AC08F2A3C4C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66E98F7-2006-D592-C917-9B9DD6602539}"/>
                </a:ext>
              </a:extLst>
            </p:cNvPr>
            <p:cNvCxnSpPr>
              <a:stCxn id="96" idx="7"/>
              <a:endCxn id="94" idx="3"/>
            </p:cNvCxnSpPr>
            <p:nvPr/>
          </p:nvCxnSpPr>
          <p:spPr bwMode="auto">
            <a:xfrm flipV="1">
              <a:off x="8135702" y="2070474"/>
              <a:ext cx="290573" cy="26529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87E0300-B252-3F8C-CE6F-A4CE237CC18D}"/>
                </a:ext>
              </a:extLst>
            </p:cNvPr>
            <p:cNvCxnSpPr>
              <a:stCxn id="96" idx="2"/>
              <a:endCxn id="88" idx="6"/>
            </p:cNvCxnSpPr>
            <p:nvPr/>
          </p:nvCxnSpPr>
          <p:spPr bwMode="auto">
            <a:xfrm flipH="1" flipV="1">
              <a:off x="7595426" y="2400186"/>
              <a:ext cx="268832" cy="4802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1A1C107-A35B-3A1A-5A77-8BD76AC05333}"/>
                </a:ext>
              </a:extLst>
            </p:cNvPr>
            <p:cNvCxnSpPr>
              <a:stCxn id="96" idx="4"/>
              <a:endCxn id="90" idx="0"/>
            </p:cNvCxnSpPr>
            <p:nvPr/>
          </p:nvCxnSpPr>
          <p:spPr bwMode="auto">
            <a:xfrm>
              <a:off x="8023266" y="2607216"/>
              <a:ext cx="2772" cy="244796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8E971DA-3792-4D47-8E14-2E8EB26D2910}"/>
                </a:ext>
              </a:extLst>
            </p:cNvPr>
            <p:cNvCxnSpPr>
              <a:cxnSpLocks/>
              <a:stCxn id="96" idx="6"/>
              <a:endCxn id="92" idx="2"/>
            </p:cNvCxnSpPr>
            <p:nvPr/>
          </p:nvCxnSpPr>
          <p:spPr bwMode="auto">
            <a:xfrm>
              <a:off x="8182274" y="2448208"/>
              <a:ext cx="268832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85000"/>
                </a:schemeClr>
              </a:solidFill>
              <a:prstDash val="sysDot"/>
              <a:round/>
              <a:headEnd type="none" w="med" len="med"/>
              <a:tailEnd type="none"/>
            </a:ln>
            <a:effectLst/>
          </p:spPr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2A8C215-4926-BB84-3CB4-04844FB41969}"/>
                </a:ext>
              </a:extLst>
            </p:cNvPr>
            <p:cNvCxnSpPr>
              <a:stCxn id="96" idx="1"/>
              <a:endCxn id="86" idx="5"/>
            </p:cNvCxnSpPr>
            <p:nvPr/>
          </p:nvCxnSpPr>
          <p:spPr bwMode="auto">
            <a:xfrm flipH="1" flipV="1">
              <a:off x="7684461" y="2020475"/>
              <a:ext cx="226369" cy="315297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85000"/>
                </a:schemeClr>
              </a:solidFill>
              <a:prstDash val="sysDash"/>
              <a:round/>
              <a:headEnd type="none" w="med" len="med"/>
              <a:tailEnd type="none"/>
            </a:ln>
            <a:effectLst/>
          </p:spPr>
        </p:cxn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7633AA8-0958-85F8-CDE8-CF766DD3BD33}"/>
              </a:ext>
            </a:extLst>
          </p:cNvPr>
          <p:cNvSpPr txBox="1"/>
          <p:nvPr/>
        </p:nvSpPr>
        <p:spPr>
          <a:xfrm>
            <a:off x="4227862" y="3069729"/>
            <a:ext cx="3901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Trained</a:t>
            </a:r>
            <a:r>
              <a:rPr lang="es-ES" sz="2400" dirty="0"/>
              <a:t> </a:t>
            </a:r>
            <a:r>
              <a:rPr lang="es-ES" sz="2400" dirty="0" err="1"/>
              <a:t>Bayesian</a:t>
            </a:r>
            <a:r>
              <a:rPr lang="es-ES" sz="2400" dirty="0"/>
              <a:t> GNN </a:t>
            </a:r>
            <a:r>
              <a:rPr lang="es-ES" sz="2400" dirty="0" err="1"/>
              <a:t>Model</a:t>
            </a:r>
            <a:endParaRPr lang="es-ES" sz="2400" dirty="0"/>
          </a:p>
        </p:txBody>
      </p:sp>
      <p:pic>
        <p:nvPicPr>
          <p:cNvPr id="98" name="Graphic 97" descr="Cell Tower with solid fill">
            <a:extLst>
              <a:ext uri="{FF2B5EF4-FFF2-40B4-BE49-F238E27FC236}">
                <a16:creationId xmlns:a16="http://schemas.microsoft.com/office/drawing/2014/main" id="{195660ED-BD5E-5D0C-078C-D8E42660F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5723" y="3606352"/>
            <a:ext cx="505656" cy="542127"/>
          </a:xfrm>
          <a:prstGeom prst="rect">
            <a:avLst/>
          </a:prstGeom>
        </p:spPr>
      </p:pic>
      <p:pic>
        <p:nvPicPr>
          <p:cNvPr id="99" name="Graphic 98" descr="Cell Tower with solid fill">
            <a:extLst>
              <a:ext uri="{FF2B5EF4-FFF2-40B4-BE49-F238E27FC236}">
                <a16:creationId xmlns:a16="http://schemas.microsoft.com/office/drawing/2014/main" id="{71FD40C1-A4A4-E937-AF68-7FD898D0F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2583" y="4771500"/>
            <a:ext cx="505656" cy="542127"/>
          </a:xfrm>
          <a:prstGeom prst="rect">
            <a:avLst/>
          </a:prstGeom>
        </p:spPr>
      </p:pic>
      <p:pic>
        <p:nvPicPr>
          <p:cNvPr id="100" name="Graphic 99" descr="Cell Tower with solid fill">
            <a:extLst>
              <a:ext uri="{FF2B5EF4-FFF2-40B4-BE49-F238E27FC236}">
                <a16:creationId xmlns:a16="http://schemas.microsoft.com/office/drawing/2014/main" id="{6C9DA009-83FF-9A48-3854-8858E3971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98011" y="3917615"/>
            <a:ext cx="505656" cy="542127"/>
          </a:xfrm>
          <a:prstGeom prst="rect">
            <a:avLst/>
          </a:prstGeom>
        </p:spPr>
      </p:pic>
      <p:pic>
        <p:nvPicPr>
          <p:cNvPr id="101" name="Graphic 100" descr="Cell Tower with solid fill">
            <a:extLst>
              <a:ext uri="{FF2B5EF4-FFF2-40B4-BE49-F238E27FC236}">
                <a16:creationId xmlns:a16="http://schemas.microsoft.com/office/drawing/2014/main" id="{FE767F2B-D0DD-3F51-C7EE-F8167064F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95697" y="4991148"/>
            <a:ext cx="505656" cy="542127"/>
          </a:xfrm>
          <a:prstGeom prst="rect">
            <a:avLst/>
          </a:prstGeom>
        </p:spPr>
      </p:pic>
      <p:pic>
        <p:nvPicPr>
          <p:cNvPr id="102" name="Graphic 101" descr="Cell Tower with solid fill">
            <a:extLst>
              <a:ext uri="{FF2B5EF4-FFF2-40B4-BE49-F238E27FC236}">
                <a16:creationId xmlns:a16="http://schemas.microsoft.com/office/drawing/2014/main" id="{6F05DED8-7D53-3F9E-B6C5-060338983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10803" y="3937122"/>
            <a:ext cx="505656" cy="542127"/>
          </a:xfrm>
          <a:prstGeom prst="rect">
            <a:avLst/>
          </a:prstGeom>
        </p:spPr>
      </p:pic>
      <p:pic>
        <p:nvPicPr>
          <p:cNvPr id="103" name="Graphic 102" descr="Cell Tower with solid fill">
            <a:extLst>
              <a:ext uri="{FF2B5EF4-FFF2-40B4-BE49-F238E27FC236}">
                <a16:creationId xmlns:a16="http://schemas.microsoft.com/office/drawing/2014/main" id="{64A352E9-A150-2CAB-DC2A-91AC9A4838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72059" y="3617015"/>
            <a:ext cx="505656" cy="542127"/>
          </a:xfrm>
          <a:prstGeom prst="rect">
            <a:avLst/>
          </a:prstGeom>
        </p:spPr>
      </p:pic>
      <p:pic>
        <p:nvPicPr>
          <p:cNvPr id="104" name="Graphic 103" descr="Cell Tower with solid fill">
            <a:extLst>
              <a:ext uri="{FF2B5EF4-FFF2-40B4-BE49-F238E27FC236}">
                <a16:creationId xmlns:a16="http://schemas.microsoft.com/office/drawing/2014/main" id="{53153E2E-81F8-FDCD-E65A-AB4261A4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07921" y="4123771"/>
            <a:ext cx="505656" cy="542127"/>
          </a:xfrm>
          <a:prstGeom prst="rect">
            <a:avLst/>
          </a:prstGeom>
        </p:spPr>
      </p:pic>
      <p:pic>
        <p:nvPicPr>
          <p:cNvPr id="105" name="Graphic 104" descr="Cell Tower with solid fill">
            <a:extLst>
              <a:ext uri="{FF2B5EF4-FFF2-40B4-BE49-F238E27FC236}">
                <a16:creationId xmlns:a16="http://schemas.microsoft.com/office/drawing/2014/main" id="{93D05205-0EEA-AB14-6B15-EC4F27309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31305" y="4958542"/>
            <a:ext cx="505656" cy="542127"/>
          </a:xfrm>
          <a:prstGeom prst="rect">
            <a:avLst/>
          </a:prstGeom>
        </p:spPr>
      </p:pic>
      <p:pic>
        <p:nvPicPr>
          <p:cNvPr id="106" name="Graphic 105" descr="Cell Tower with solid fill">
            <a:extLst>
              <a:ext uri="{FF2B5EF4-FFF2-40B4-BE49-F238E27FC236}">
                <a16:creationId xmlns:a16="http://schemas.microsoft.com/office/drawing/2014/main" id="{11C487F8-BA5A-F1EB-0FE5-76FCA41F7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56604" y="2687294"/>
            <a:ext cx="505656" cy="542127"/>
          </a:xfrm>
          <a:prstGeom prst="rect">
            <a:avLst/>
          </a:prstGeom>
        </p:spPr>
      </p:pic>
      <p:pic>
        <p:nvPicPr>
          <p:cNvPr id="107" name="Graphic 106" descr="Cell Tower with solid fill">
            <a:extLst>
              <a:ext uri="{FF2B5EF4-FFF2-40B4-BE49-F238E27FC236}">
                <a16:creationId xmlns:a16="http://schemas.microsoft.com/office/drawing/2014/main" id="{A2954FB1-D504-AA15-5E99-573C3FEFF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04001" y="2810646"/>
            <a:ext cx="505656" cy="542127"/>
          </a:xfrm>
          <a:prstGeom prst="rect">
            <a:avLst/>
          </a:prstGeom>
        </p:spPr>
      </p:pic>
      <p:pic>
        <p:nvPicPr>
          <p:cNvPr id="108" name="Graphic 107" descr="Cell Tower with solid fill">
            <a:extLst>
              <a:ext uri="{FF2B5EF4-FFF2-40B4-BE49-F238E27FC236}">
                <a16:creationId xmlns:a16="http://schemas.microsoft.com/office/drawing/2014/main" id="{ADC3C876-416D-1EB2-D216-8960F664C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9453" y="2659976"/>
            <a:ext cx="505656" cy="542127"/>
          </a:xfrm>
          <a:prstGeom prst="rect">
            <a:avLst/>
          </a:prstGeom>
        </p:spPr>
      </p:pic>
      <p:pic>
        <p:nvPicPr>
          <p:cNvPr id="109" name="Graphic 108" descr="Cell Tower with solid fill">
            <a:extLst>
              <a:ext uri="{FF2B5EF4-FFF2-40B4-BE49-F238E27FC236}">
                <a16:creationId xmlns:a16="http://schemas.microsoft.com/office/drawing/2014/main" id="{12365F88-9AB6-B59E-91CB-52C633A37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86344" y="4072108"/>
            <a:ext cx="505656" cy="542127"/>
          </a:xfrm>
          <a:prstGeom prst="rect">
            <a:avLst/>
          </a:prstGeom>
        </p:spPr>
      </p:pic>
      <p:pic>
        <p:nvPicPr>
          <p:cNvPr id="110" name="Graphic 109" descr="Cell Tower with solid fill">
            <a:extLst>
              <a:ext uri="{FF2B5EF4-FFF2-40B4-BE49-F238E27FC236}">
                <a16:creationId xmlns:a16="http://schemas.microsoft.com/office/drawing/2014/main" id="{80F2756A-4C57-D761-9D91-A4F42C926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1223" y="4857295"/>
            <a:ext cx="505656" cy="542127"/>
          </a:xfrm>
          <a:prstGeom prst="rect">
            <a:avLst/>
          </a:prstGeom>
        </p:spPr>
      </p:pic>
      <p:pic>
        <p:nvPicPr>
          <p:cNvPr id="111" name="Graphic 110" descr="Cell Tower with solid fill">
            <a:extLst>
              <a:ext uri="{FF2B5EF4-FFF2-40B4-BE49-F238E27FC236}">
                <a16:creationId xmlns:a16="http://schemas.microsoft.com/office/drawing/2014/main" id="{336E2F66-9DA6-91DB-AAE0-AB832098B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0641" y="2813430"/>
            <a:ext cx="505656" cy="54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404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4" grpId="0"/>
      <p:bldP spid="7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7A9DB-AFCC-ACA0-EFE2-7609DC8DA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Ericsson Hilda" panose="00000500000000000000" pitchFamily="2" charset="0"/>
              </a:rPr>
              <a:t>How to optimize a cellular network</a:t>
            </a:r>
            <a:endParaRPr lang="es-ES" dirty="0">
              <a:latin typeface="Ericsson Hilda" panose="00000500000000000000" pitchFamily="2" charset="0"/>
            </a:endParaRPr>
          </a:p>
        </p:txBody>
      </p:sp>
      <p:sp>
        <p:nvSpPr>
          <p:cNvPr id="38" name="Hexagon 37">
            <a:extLst>
              <a:ext uri="{FF2B5EF4-FFF2-40B4-BE49-F238E27FC236}">
                <a16:creationId xmlns:a16="http://schemas.microsoft.com/office/drawing/2014/main" id="{E201958F-84E7-5CA4-E46D-DAD6258A1F0B}"/>
              </a:ext>
            </a:extLst>
          </p:cNvPr>
          <p:cNvSpPr/>
          <p:nvPr/>
        </p:nvSpPr>
        <p:spPr>
          <a:xfrm>
            <a:off x="733309" y="2864389"/>
            <a:ext cx="1618736" cy="1396313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2400"/>
          </a:p>
        </p:txBody>
      </p:sp>
      <p:sp>
        <p:nvSpPr>
          <p:cNvPr id="39" name="Hexagon 38">
            <a:extLst>
              <a:ext uri="{FF2B5EF4-FFF2-40B4-BE49-F238E27FC236}">
                <a16:creationId xmlns:a16="http://schemas.microsoft.com/office/drawing/2014/main" id="{2EFC7A7E-851E-0C5F-4C0B-7F616FFA1DF3}"/>
              </a:ext>
            </a:extLst>
          </p:cNvPr>
          <p:cNvSpPr/>
          <p:nvPr/>
        </p:nvSpPr>
        <p:spPr>
          <a:xfrm>
            <a:off x="2000442" y="2176631"/>
            <a:ext cx="1618736" cy="1396313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2400"/>
          </a:p>
        </p:txBody>
      </p:sp>
      <p:sp>
        <p:nvSpPr>
          <p:cNvPr id="40" name="Hexagon 39">
            <a:extLst>
              <a:ext uri="{FF2B5EF4-FFF2-40B4-BE49-F238E27FC236}">
                <a16:creationId xmlns:a16="http://schemas.microsoft.com/office/drawing/2014/main" id="{79F32A26-2B56-CAC3-C716-E6355A4346B7}"/>
              </a:ext>
            </a:extLst>
          </p:cNvPr>
          <p:cNvSpPr/>
          <p:nvPr/>
        </p:nvSpPr>
        <p:spPr>
          <a:xfrm>
            <a:off x="733309" y="4260703"/>
            <a:ext cx="1618736" cy="1396313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2400"/>
          </a:p>
        </p:txBody>
      </p:sp>
      <p:sp>
        <p:nvSpPr>
          <p:cNvPr id="41" name="Hexagon 40">
            <a:extLst>
              <a:ext uri="{FF2B5EF4-FFF2-40B4-BE49-F238E27FC236}">
                <a16:creationId xmlns:a16="http://schemas.microsoft.com/office/drawing/2014/main" id="{B2EC0855-3B37-7E40-5C5E-C6CC31A777DA}"/>
              </a:ext>
            </a:extLst>
          </p:cNvPr>
          <p:cNvSpPr/>
          <p:nvPr/>
        </p:nvSpPr>
        <p:spPr>
          <a:xfrm>
            <a:off x="2008317" y="3572944"/>
            <a:ext cx="1618736" cy="1396313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2400"/>
          </a:p>
        </p:txBody>
      </p:sp>
      <p:sp>
        <p:nvSpPr>
          <p:cNvPr id="42" name="Hexagon 41">
            <a:extLst>
              <a:ext uri="{FF2B5EF4-FFF2-40B4-BE49-F238E27FC236}">
                <a16:creationId xmlns:a16="http://schemas.microsoft.com/office/drawing/2014/main" id="{3AA3E135-AB49-90F6-7095-4476624336BC}"/>
              </a:ext>
            </a:extLst>
          </p:cNvPr>
          <p:cNvSpPr/>
          <p:nvPr/>
        </p:nvSpPr>
        <p:spPr>
          <a:xfrm>
            <a:off x="3270110" y="3090586"/>
            <a:ext cx="1059489" cy="943917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2400"/>
          </a:p>
        </p:txBody>
      </p:sp>
      <p:sp>
        <p:nvSpPr>
          <p:cNvPr id="43" name="Hexagon 42">
            <a:extLst>
              <a:ext uri="{FF2B5EF4-FFF2-40B4-BE49-F238E27FC236}">
                <a16:creationId xmlns:a16="http://schemas.microsoft.com/office/drawing/2014/main" id="{C06D385A-8C86-DBCC-D713-900B48B37105}"/>
              </a:ext>
            </a:extLst>
          </p:cNvPr>
          <p:cNvSpPr/>
          <p:nvPr/>
        </p:nvSpPr>
        <p:spPr>
          <a:xfrm>
            <a:off x="1946351" y="4948460"/>
            <a:ext cx="1618736" cy="1396313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2400"/>
          </a:p>
        </p:txBody>
      </p:sp>
      <p:sp>
        <p:nvSpPr>
          <p:cNvPr id="44" name="Hexagon 43">
            <a:extLst>
              <a:ext uri="{FF2B5EF4-FFF2-40B4-BE49-F238E27FC236}">
                <a16:creationId xmlns:a16="http://schemas.microsoft.com/office/drawing/2014/main" id="{345B05CC-3AC2-5324-574A-D4B122D9576F}"/>
              </a:ext>
            </a:extLst>
          </p:cNvPr>
          <p:cNvSpPr/>
          <p:nvPr/>
        </p:nvSpPr>
        <p:spPr>
          <a:xfrm>
            <a:off x="4099172" y="3544590"/>
            <a:ext cx="1059489" cy="943917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2400"/>
          </a:p>
        </p:txBody>
      </p:sp>
      <p:sp>
        <p:nvSpPr>
          <p:cNvPr id="45" name="Hexagon 44">
            <a:extLst>
              <a:ext uri="{FF2B5EF4-FFF2-40B4-BE49-F238E27FC236}">
                <a16:creationId xmlns:a16="http://schemas.microsoft.com/office/drawing/2014/main" id="{2789A282-38B1-7E2F-1AF2-9B0353488053}"/>
              </a:ext>
            </a:extLst>
          </p:cNvPr>
          <p:cNvSpPr/>
          <p:nvPr/>
        </p:nvSpPr>
        <p:spPr>
          <a:xfrm>
            <a:off x="4077888" y="2600673"/>
            <a:ext cx="1059489" cy="943917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2400" dirty="0"/>
          </a:p>
        </p:txBody>
      </p:sp>
      <p:sp>
        <p:nvSpPr>
          <p:cNvPr id="46" name="Hexagon 45">
            <a:extLst>
              <a:ext uri="{FF2B5EF4-FFF2-40B4-BE49-F238E27FC236}">
                <a16:creationId xmlns:a16="http://schemas.microsoft.com/office/drawing/2014/main" id="{92CC401F-55AC-BD85-AD59-E55327E208E0}"/>
              </a:ext>
            </a:extLst>
          </p:cNvPr>
          <p:cNvSpPr/>
          <p:nvPr/>
        </p:nvSpPr>
        <p:spPr>
          <a:xfrm>
            <a:off x="4111306" y="5430817"/>
            <a:ext cx="1059489" cy="943917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2400" dirty="0"/>
          </a:p>
        </p:txBody>
      </p:sp>
      <p:sp>
        <p:nvSpPr>
          <p:cNvPr id="47" name="Hexagon 46">
            <a:extLst>
              <a:ext uri="{FF2B5EF4-FFF2-40B4-BE49-F238E27FC236}">
                <a16:creationId xmlns:a16="http://schemas.microsoft.com/office/drawing/2014/main" id="{54FF2BC9-7271-959A-88C9-18934A914960}"/>
              </a:ext>
            </a:extLst>
          </p:cNvPr>
          <p:cNvSpPr/>
          <p:nvPr/>
        </p:nvSpPr>
        <p:spPr>
          <a:xfrm>
            <a:off x="4923662" y="4004542"/>
            <a:ext cx="1059489" cy="943917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2400" dirty="0"/>
          </a:p>
        </p:txBody>
      </p:sp>
      <p:sp>
        <p:nvSpPr>
          <p:cNvPr id="48" name="Hexagon 47">
            <a:extLst>
              <a:ext uri="{FF2B5EF4-FFF2-40B4-BE49-F238E27FC236}">
                <a16:creationId xmlns:a16="http://schemas.microsoft.com/office/drawing/2014/main" id="{AF1B5649-09C8-E713-FE18-1F60B73B90C3}"/>
              </a:ext>
            </a:extLst>
          </p:cNvPr>
          <p:cNvSpPr/>
          <p:nvPr/>
        </p:nvSpPr>
        <p:spPr>
          <a:xfrm>
            <a:off x="4111306" y="4488507"/>
            <a:ext cx="1059489" cy="943917"/>
          </a:xfrm>
          <a:prstGeom prst="hexag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sz="2400" dirty="0"/>
          </a:p>
        </p:txBody>
      </p:sp>
      <p:pic>
        <p:nvPicPr>
          <p:cNvPr id="49" name="Graphic 48" descr="Cell Tower outline">
            <a:extLst>
              <a:ext uri="{FF2B5EF4-FFF2-40B4-BE49-F238E27FC236}">
                <a16:creationId xmlns:a16="http://schemas.microsoft.com/office/drawing/2014/main" id="{5425C335-80DB-A0F3-2968-2AA799A3F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67590" y="3250083"/>
            <a:ext cx="589013" cy="589013"/>
          </a:xfrm>
          <a:prstGeom prst="rect">
            <a:avLst/>
          </a:prstGeom>
        </p:spPr>
      </p:pic>
      <p:pic>
        <p:nvPicPr>
          <p:cNvPr id="50" name="Graphic 49" descr="Cell Tower outline">
            <a:extLst>
              <a:ext uri="{FF2B5EF4-FFF2-40B4-BE49-F238E27FC236}">
                <a16:creationId xmlns:a16="http://schemas.microsoft.com/office/drawing/2014/main" id="{411A300D-DDE0-8FF4-B290-20BF7E3439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52045" y="2870679"/>
            <a:ext cx="589013" cy="589013"/>
          </a:xfrm>
          <a:prstGeom prst="rect">
            <a:avLst/>
          </a:prstGeom>
        </p:spPr>
      </p:pic>
      <p:pic>
        <p:nvPicPr>
          <p:cNvPr id="51" name="Graphic 50" descr="Cell Tower outline">
            <a:extLst>
              <a:ext uri="{FF2B5EF4-FFF2-40B4-BE49-F238E27FC236}">
                <a16:creationId xmlns:a16="http://schemas.microsoft.com/office/drawing/2014/main" id="{C493490B-368B-C91B-8854-C6DF49E40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09810" y="2353970"/>
            <a:ext cx="589013" cy="589013"/>
          </a:xfrm>
          <a:prstGeom prst="rect">
            <a:avLst/>
          </a:prstGeom>
        </p:spPr>
      </p:pic>
      <p:pic>
        <p:nvPicPr>
          <p:cNvPr id="52" name="Graphic 51" descr="Cell Tower outline">
            <a:extLst>
              <a:ext uri="{FF2B5EF4-FFF2-40B4-BE49-F238E27FC236}">
                <a16:creationId xmlns:a16="http://schemas.microsoft.com/office/drawing/2014/main" id="{5798AE14-4C9C-DD11-EA12-AF57B9FCD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68833" y="4269199"/>
            <a:ext cx="589013" cy="589013"/>
          </a:xfrm>
          <a:prstGeom prst="rect">
            <a:avLst/>
          </a:prstGeom>
        </p:spPr>
      </p:pic>
      <p:pic>
        <p:nvPicPr>
          <p:cNvPr id="53" name="Graphic 52" descr="Cell Tower outline">
            <a:extLst>
              <a:ext uri="{FF2B5EF4-FFF2-40B4-BE49-F238E27FC236}">
                <a16:creationId xmlns:a16="http://schemas.microsoft.com/office/drawing/2014/main" id="{C8EDB392-B8E5-CA5F-37DC-AD70062E3D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97710" y="3663190"/>
            <a:ext cx="589013" cy="589013"/>
          </a:xfrm>
          <a:prstGeom prst="rect">
            <a:avLst/>
          </a:prstGeom>
        </p:spPr>
      </p:pic>
      <p:pic>
        <p:nvPicPr>
          <p:cNvPr id="54" name="Graphic 53" descr="Cell Tower outline">
            <a:extLst>
              <a:ext uri="{FF2B5EF4-FFF2-40B4-BE49-F238E27FC236}">
                <a16:creationId xmlns:a16="http://schemas.microsoft.com/office/drawing/2014/main" id="{C5D59E56-8A26-E2CD-A138-5F8A7507C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41298" y="3739997"/>
            <a:ext cx="589013" cy="589013"/>
          </a:xfrm>
          <a:prstGeom prst="rect">
            <a:avLst/>
          </a:prstGeom>
        </p:spPr>
      </p:pic>
      <p:pic>
        <p:nvPicPr>
          <p:cNvPr id="55" name="Graphic 54" descr="Cell Tower outline">
            <a:extLst>
              <a:ext uri="{FF2B5EF4-FFF2-40B4-BE49-F238E27FC236}">
                <a16:creationId xmlns:a16="http://schemas.microsoft.com/office/drawing/2014/main" id="{14DF9425-46A8-5D01-ED25-60BDCD8ECA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34648" y="2798033"/>
            <a:ext cx="589013" cy="589013"/>
          </a:xfrm>
          <a:prstGeom prst="rect">
            <a:avLst/>
          </a:prstGeom>
        </p:spPr>
      </p:pic>
      <p:pic>
        <p:nvPicPr>
          <p:cNvPr id="56" name="Graphic 55" descr="Cell Tower outline">
            <a:extLst>
              <a:ext uri="{FF2B5EF4-FFF2-40B4-BE49-F238E27FC236}">
                <a16:creationId xmlns:a16="http://schemas.microsoft.com/office/drawing/2014/main" id="{BE45864D-C6E8-0AB7-8968-6A6001495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46542" y="3725725"/>
            <a:ext cx="589013" cy="589013"/>
          </a:xfrm>
          <a:prstGeom prst="rect">
            <a:avLst/>
          </a:prstGeom>
        </p:spPr>
      </p:pic>
      <p:pic>
        <p:nvPicPr>
          <p:cNvPr id="57" name="Graphic 56" descr="Cell Tower outline">
            <a:extLst>
              <a:ext uri="{FF2B5EF4-FFF2-40B4-BE49-F238E27FC236}">
                <a16:creationId xmlns:a16="http://schemas.microsoft.com/office/drawing/2014/main" id="{06B595A0-DCB8-8F27-1955-69DF72720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8661" y="4181994"/>
            <a:ext cx="589013" cy="589013"/>
          </a:xfrm>
          <a:prstGeom prst="rect">
            <a:avLst/>
          </a:prstGeom>
        </p:spPr>
      </p:pic>
      <p:pic>
        <p:nvPicPr>
          <p:cNvPr id="58" name="Graphic 57" descr="Cell Tower outline">
            <a:extLst>
              <a:ext uri="{FF2B5EF4-FFF2-40B4-BE49-F238E27FC236}">
                <a16:creationId xmlns:a16="http://schemas.microsoft.com/office/drawing/2014/main" id="{87AA9FEB-AD17-6C6D-7188-83A100CC83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46305" y="4664351"/>
            <a:ext cx="589013" cy="589013"/>
          </a:xfrm>
          <a:prstGeom prst="rect">
            <a:avLst/>
          </a:prstGeom>
        </p:spPr>
      </p:pic>
      <p:pic>
        <p:nvPicPr>
          <p:cNvPr id="59" name="Graphic 58" descr="Cell Tower outline">
            <a:extLst>
              <a:ext uri="{FF2B5EF4-FFF2-40B4-BE49-F238E27FC236}">
                <a16:creationId xmlns:a16="http://schemas.microsoft.com/office/drawing/2014/main" id="{2C923CE5-228C-9C6B-7B63-6CD5F1A12A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2100" y="4969257"/>
            <a:ext cx="589013" cy="589013"/>
          </a:xfrm>
          <a:prstGeom prst="rect">
            <a:avLst/>
          </a:prstGeom>
        </p:spPr>
      </p:pic>
      <p:pic>
        <p:nvPicPr>
          <p:cNvPr id="60" name="Graphic 59" descr="Cell Tower outline">
            <a:extLst>
              <a:ext uri="{FF2B5EF4-FFF2-40B4-BE49-F238E27FC236}">
                <a16:creationId xmlns:a16="http://schemas.microsoft.com/office/drawing/2014/main" id="{723690DA-570F-A348-0696-1C2772234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0550" y="4476501"/>
            <a:ext cx="589013" cy="589013"/>
          </a:xfrm>
          <a:prstGeom prst="rect">
            <a:avLst/>
          </a:prstGeom>
        </p:spPr>
      </p:pic>
      <p:pic>
        <p:nvPicPr>
          <p:cNvPr id="61" name="Graphic 60" descr="Cell Tower outline">
            <a:extLst>
              <a:ext uri="{FF2B5EF4-FFF2-40B4-BE49-F238E27FC236}">
                <a16:creationId xmlns:a16="http://schemas.microsoft.com/office/drawing/2014/main" id="{2D21A76B-7921-BB20-F880-2E37FC7B0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61213" y="5352109"/>
            <a:ext cx="589013" cy="589013"/>
          </a:xfrm>
          <a:prstGeom prst="rect">
            <a:avLst/>
          </a:prstGeom>
        </p:spPr>
      </p:pic>
      <p:pic>
        <p:nvPicPr>
          <p:cNvPr id="62" name="Graphic 61" descr="Cell Tower outline">
            <a:extLst>
              <a:ext uri="{FF2B5EF4-FFF2-40B4-BE49-F238E27FC236}">
                <a16:creationId xmlns:a16="http://schemas.microsoft.com/office/drawing/2014/main" id="{FE1C1E34-B269-EE2E-BC5A-4628F12A63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4413" y="3631597"/>
            <a:ext cx="589013" cy="589013"/>
          </a:xfrm>
          <a:prstGeom prst="rect">
            <a:avLst/>
          </a:prstGeom>
        </p:spPr>
      </p:pic>
      <p:pic>
        <p:nvPicPr>
          <p:cNvPr id="63" name="Graphic 62" descr="Cell Tower outline">
            <a:extLst>
              <a:ext uri="{FF2B5EF4-FFF2-40B4-BE49-F238E27FC236}">
                <a16:creationId xmlns:a16="http://schemas.microsoft.com/office/drawing/2014/main" id="{B624D4EF-FDD3-7BFD-8F8D-888D518A1E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80078" y="3095499"/>
            <a:ext cx="589013" cy="589013"/>
          </a:xfrm>
          <a:prstGeom prst="rect">
            <a:avLst/>
          </a:prstGeom>
        </p:spPr>
      </p:pic>
      <p:pic>
        <p:nvPicPr>
          <p:cNvPr id="64" name="Graphic 63" descr="Cell Tower outline">
            <a:extLst>
              <a:ext uri="{FF2B5EF4-FFF2-40B4-BE49-F238E27FC236}">
                <a16:creationId xmlns:a16="http://schemas.microsoft.com/office/drawing/2014/main" id="{4DBF41B9-D6EF-E1F6-8FF2-9CBDF57929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67616" y="2958743"/>
            <a:ext cx="589013" cy="589013"/>
          </a:xfrm>
          <a:prstGeom prst="rect">
            <a:avLst/>
          </a:prstGeom>
        </p:spPr>
      </p:pic>
      <p:pic>
        <p:nvPicPr>
          <p:cNvPr id="65" name="Graphic 64" descr="Cell Tower outline">
            <a:extLst>
              <a:ext uri="{FF2B5EF4-FFF2-40B4-BE49-F238E27FC236}">
                <a16:creationId xmlns:a16="http://schemas.microsoft.com/office/drawing/2014/main" id="{98C973AD-B38D-A7DF-E596-8A8B2CAA8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47842" y="5591922"/>
            <a:ext cx="589013" cy="589013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6E9FF565-219D-74D2-1610-0A3296DE62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3042" y="2570792"/>
            <a:ext cx="4661800" cy="2867499"/>
          </a:xfrm>
          <a:prstGeom prst="rect">
            <a:avLst/>
          </a:prstGeom>
        </p:spPr>
      </p:pic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D7C06329-51FE-A334-F306-0FE4AE12BF6F}"/>
              </a:ext>
            </a:extLst>
          </p:cNvPr>
          <p:cNvSpPr/>
          <p:nvPr/>
        </p:nvSpPr>
        <p:spPr>
          <a:xfrm>
            <a:off x="10107712" y="5657015"/>
            <a:ext cx="1260389" cy="68775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933" b="1" dirty="0" err="1"/>
              <a:t>Optimization</a:t>
            </a:r>
            <a:endParaRPr lang="es-ES" sz="933" b="1" dirty="0"/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3B927FAD-5B53-EC42-5B3E-2301BEA3075C}"/>
              </a:ext>
            </a:extLst>
          </p:cNvPr>
          <p:cNvCxnSpPr>
            <a:stCxn id="67" idx="0"/>
          </p:cNvCxnSpPr>
          <p:nvPr/>
        </p:nvCxnSpPr>
        <p:spPr>
          <a:xfrm flipV="1">
            <a:off x="10737906" y="5253364"/>
            <a:ext cx="4120" cy="403651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0C2E03C2-FBF2-A588-13B4-BB470D0A7DB5}"/>
              </a:ext>
            </a:extLst>
          </p:cNvPr>
          <p:cNvSpPr/>
          <p:nvPr/>
        </p:nvSpPr>
        <p:spPr>
          <a:xfrm>
            <a:off x="391629" y="1512666"/>
            <a:ext cx="4915447" cy="318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67" b="1" dirty="0">
                <a:solidFill>
                  <a:srgbClr val="181818"/>
                </a:solidFill>
                <a:latin typeface="Ericsson Hilda" panose="00000500000000000000" pitchFamily="2" charset="0"/>
              </a:rPr>
              <a:t>Cellular Network</a:t>
            </a:r>
            <a:endParaRPr lang="en-US" sz="1400" dirty="0">
              <a:latin typeface="Ericsson Hilda" panose="00000500000000000000" pitchFamily="2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8A95CFE-B5B4-8D5D-7C82-7A6C3E7AABC9}"/>
              </a:ext>
            </a:extLst>
          </p:cNvPr>
          <p:cNvSpPr/>
          <p:nvPr/>
        </p:nvSpPr>
        <p:spPr>
          <a:xfrm>
            <a:off x="6626219" y="1576117"/>
            <a:ext cx="4915447" cy="318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67" b="1" dirty="0">
                <a:solidFill>
                  <a:srgbClr val="181818"/>
                </a:solidFill>
                <a:latin typeface="Ericsson Hilda" panose="00000500000000000000" pitchFamily="2" charset="0"/>
              </a:rPr>
              <a:t>Solution Architecture</a:t>
            </a:r>
            <a:endParaRPr lang="en-US" sz="1400" dirty="0">
              <a:latin typeface="Ericsson Hilda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07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8E167-786E-9B15-648F-5F6F64F88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Ericsson Hilda" panose="00000500000000000000" pitchFamily="2" charset="0"/>
              </a:rPr>
              <a:t>Uplink Interference</a:t>
            </a:r>
            <a:endParaRPr lang="es-ES" dirty="0">
              <a:latin typeface="Ericsson Hilda" panose="00000500000000000000" pitchFamily="2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BB8BB99-5EF0-18C6-15D9-B76C0D4EE87C}"/>
              </a:ext>
            </a:extLst>
          </p:cNvPr>
          <p:cNvSpPr/>
          <p:nvPr/>
        </p:nvSpPr>
        <p:spPr>
          <a:xfrm>
            <a:off x="1154212" y="2275875"/>
            <a:ext cx="5696464" cy="2961503"/>
          </a:xfrm>
          <a:prstGeom prst="ellipse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s-ES" sz="24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CA5A114-137E-41A6-CD7B-744B1900E0D8}"/>
              </a:ext>
            </a:extLst>
          </p:cNvPr>
          <p:cNvSpPr/>
          <p:nvPr/>
        </p:nvSpPr>
        <p:spPr>
          <a:xfrm>
            <a:off x="5845659" y="2226445"/>
            <a:ext cx="5696464" cy="2961503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s-ES" sz="2400"/>
          </a:p>
        </p:txBody>
      </p:sp>
      <p:pic>
        <p:nvPicPr>
          <p:cNvPr id="6" name="Graphic 5" descr="Cell Tower with solid fill">
            <a:extLst>
              <a:ext uri="{FF2B5EF4-FFF2-40B4-BE49-F238E27FC236}">
                <a16:creationId xmlns:a16="http://schemas.microsoft.com/office/drawing/2014/main" id="{242DCA0B-600B-F8BD-852C-0AEFAF426F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97428" y="2133766"/>
            <a:ext cx="2010033" cy="2010033"/>
          </a:xfrm>
          <a:prstGeom prst="rect">
            <a:avLst/>
          </a:prstGeom>
        </p:spPr>
      </p:pic>
      <p:pic>
        <p:nvPicPr>
          <p:cNvPr id="7" name="Graphic 6" descr="Cell Tower outline">
            <a:extLst>
              <a:ext uri="{FF2B5EF4-FFF2-40B4-BE49-F238E27FC236}">
                <a16:creationId xmlns:a16="http://schemas.microsoft.com/office/drawing/2014/main" id="{7641AD52-FDDE-E968-DFC2-A1C14CAE6F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98259" y="2177014"/>
            <a:ext cx="2191265" cy="2191265"/>
          </a:xfrm>
          <a:prstGeom prst="rect">
            <a:avLst/>
          </a:prstGeom>
        </p:spPr>
      </p:pic>
      <p:pic>
        <p:nvPicPr>
          <p:cNvPr id="8" name="Graphic 7" descr="Phone Vibration with solid fill">
            <a:extLst>
              <a:ext uri="{FF2B5EF4-FFF2-40B4-BE49-F238E27FC236}">
                <a16:creationId xmlns:a16="http://schemas.microsoft.com/office/drawing/2014/main" id="{CE2B8D10-5B6E-11AB-09DA-369A4C74D1C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866255" y="3270590"/>
            <a:ext cx="873209" cy="873209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E110255-7B1B-7DF5-4151-8E6808C4BDB8}"/>
              </a:ext>
            </a:extLst>
          </p:cNvPr>
          <p:cNvCxnSpPr>
            <a:cxnSpLocks/>
          </p:cNvCxnSpPr>
          <p:nvPr/>
        </p:nvCxnSpPr>
        <p:spPr>
          <a:xfrm>
            <a:off x="4767531" y="3055372"/>
            <a:ext cx="1209936" cy="4644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7C7E6CC-35D9-F777-D4F3-F8504A9F682D}"/>
              </a:ext>
            </a:extLst>
          </p:cNvPr>
          <p:cNvCxnSpPr>
            <a:cxnSpLocks/>
          </p:cNvCxnSpPr>
          <p:nvPr/>
        </p:nvCxnSpPr>
        <p:spPr>
          <a:xfrm flipH="1" flipV="1">
            <a:off x="4697512" y="3221159"/>
            <a:ext cx="1186248" cy="440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A0E61A3-4973-3CFB-6921-C3F1AFE6F0D8}"/>
              </a:ext>
            </a:extLst>
          </p:cNvPr>
          <p:cNvCxnSpPr>
            <a:cxnSpLocks/>
            <a:endCxn id="4" idx="6"/>
          </p:cNvCxnSpPr>
          <p:nvPr/>
        </p:nvCxnSpPr>
        <p:spPr>
          <a:xfrm flipH="1">
            <a:off x="6850677" y="3519789"/>
            <a:ext cx="1182132" cy="2368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D25DFAC-3EB3-489E-5067-F0D4F63FE5E8}"/>
              </a:ext>
            </a:extLst>
          </p:cNvPr>
          <p:cNvCxnSpPr>
            <a:cxnSpLocks/>
          </p:cNvCxnSpPr>
          <p:nvPr/>
        </p:nvCxnSpPr>
        <p:spPr>
          <a:xfrm flipV="1">
            <a:off x="6809482" y="3390044"/>
            <a:ext cx="1223327" cy="2291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90E522F-150D-295E-F544-E744B55A7009}"/>
              </a:ext>
            </a:extLst>
          </p:cNvPr>
          <p:cNvSpPr txBox="1"/>
          <p:nvPr/>
        </p:nvSpPr>
        <p:spPr>
          <a:xfrm>
            <a:off x="6302858" y="1229670"/>
            <a:ext cx="3414588" cy="830997"/>
          </a:xfrm>
          <a:prstGeom prst="rect">
            <a:avLst/>
          </a:prstGeom>
          <a:ln w="9525">
            <a:solidFill>
              <a:schemeClr val="accent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2400" dirty="0">
                <a:latin typeface="Ericsson Hilda" panose="00000500000000000000" pitchFamily="2" charset="0"/>
              </a:rPr>
              <a:t>Interference from neighbor cell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D7B075-DB81-4B71-3727-FF33DF6BF3B8}"/>
              </a:ext>
            </a:extLst>
          </p:cNvPr>
          <p:cNvSpPr txBox="1"/>
          <p:nvPr/>
        </p:nvSpPr>
        <p:spPr>
          <a:xfrm>
            <a:off x="2902689" y="4039687"/>
            <a:ext cx="219538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Ericsson Hilda" panose="00000500000000000000" pitchFamily="2" charset="0"/>
              </a:rPr>
              <a:t>Serving eNB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9D6BC1-FBEC-12B5-BAED-8A7D89CC8803}"/>
              </a:ext>
            </a:extLst>
          </p:cNvPr>
          <p:cNvSpPr txBox="1"/>
          <p:nvPr/>
        </p:nvSpPr>
        <p:spPr>
          <a:xfrm>
            <a:off x="7507295" y="4157330"/>
            <a:ext cx="2373189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2400" dirty="0">
                <a:latin typeface="Ericsson Hilda" panose="00000500000000000000" pitchFamily="2" charset="0"/>
              </a:rPr>
              <a:t>Neighbor eNB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8C326BF-FBD6-3E72-234C-D4513482607F}"/>
              </a:ext>
            </a:extLst>
          </p:cNvPr>
          <p:cNvCxnSpPr>
            <a:stCxn id="13" idx="2"/>
          </p:cNvCxnSpPr>
          <p:nvPr/>
        </p:nvCxnSpPr>
        <p:spPr>
          <a:xfrm flipH="1">
            <a:off x="7441742" y="2060667"/>
            <a:ext cx="568410" cy="1327953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sysDash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B5EAA5B-02B7-492C-7D93-624AFA8E30A5}"/>
              </a:ext>
            </a:extLst>
          </p:cNvPr>
          <p:cNvSpPr txBox="1"/>
          <p:nvPr/>
        </p:nvSpPr>
        <p:spPr bwMode="auto">
          <a:xfrm>
            <a:off x="278120" y="5513948"/>
            <a:ext cx="5699347" cy="1267107"/>
          </a:xfrm>
          <a:prstGeom prst="rect">
            <a:avLst/>
          </a:prstGeom>
          <a:noFill/>
          <a:ln w="12700">
            <a:solidFill>
              <a:schemeClr val="accent5">
                <a:lumMod val="75000"/>
              </a:schemeClr>
            </a:solidFill>
            <a:miter lim="800000"/>
            <a:headEnd/>
            <a:tailEnd/>
          </a:ln>
        </p:spPr>
        <p:txBody>
          <a:bodyPr vert="horz" wrap="square" lIns="96000" tIns="48000" rIns="97536" bIns="48768" numCol="1" rtlCol="0" anchor="t" anchorCtr="0" compatLnSpc="1">
            <a:prstTxWarp prst="textNoShape">
              <a:avLst/>
            </a:prstTxWarp>
            <a:noAutofit/>
          </a:bodyPr>
          <a:lstStyle/>
          <a:p>
            <a:pPr algn="ctr" defTabSz="1219170">
              <a:buClr>
                <a:srgbClr val="181818"/>
              </a:buClr>
              <a:defRPr/>
            </a:pPr>
            <a:r>
              <a:rPr lang="en-US" sz="1867" u="sng" dirty="0">
                <a:solidFill>
                  <a:srgbClr val="181818"/>
                </a:solidFill>
                <a:latin typeface="Ericsson Hilda" panose="00000500000000000000" pitchFamily="2" charset="0"/>
              </a:rPr>
              <a:t>pZeroNominalPusch (p0)</a:t>
            </a:r>
          </a:p>
          <a:p>
            <a:pPr marL="1068891" lvl="1" indent="-459306" defTabSz="1219170">
              <a:buClr>
                <a:srgbClr val="181818"/>
              </a:buClr>
              <a:buFont typeface="Ericsson Hilda Light" panose="00000400000000000000" pitchFamily="2" charset="0"/>
              <a:buChar char="—"/>
              <a:defRPr/>
            </a:pPr>
            <a:r>
              <a:rPr lang="en-US" sz="1867" dirty="0">
                <a:solidFill>
                  <a:srgbClr val="181818"/>
                </a:solidFill>
                <a:latin typeface="Ericsson Hilda" panose="00000500000000000000" pitchFamily="2" charset="0"/>
              </a:rPr>
              <a:t>Target uplink transmission power of UE</a:t>
            </a:r>
          </a:p>
          <a:p>
            <a:pPr marL="1068891" lvl="1" indent="-459306" defTabSz="1219170">
              <a:buClr>
                <a:srgbClr val="181818"/>
              </a:buClr>
              <a:buFont typeface="Ericsson Hilda Light" panose="00000400000000000000" pitchFamily="2" charset="0"/>
              <a:buChar char="—"/>
              <a:defRPr/>
            </a:pPr>
            <a:r>
              <a:rPr lang="en-US" sz="1867" dirty="0">
                <a:solidFill>
                  <a:srgbClr val="181818"/>
                </a:solidFill>
                <a:latin typeface="Ericsson Hilda" panose="00000500000000000000" pitchFamily="2" charset="0"/>
              </a:rPr>
              <a:t>High p0 = </a:t>
            </a:r>
            <a:r>
              <a:rPr lang="en-US" sz="1867" dirty="0">
                <a:solidFill>
                  <a:srgbClr val="0FC373">
                    <a:lumMod val="75000"/>
                  </a:srgbClr>
                </a:solidFill>
                <a:latin typeface="Ericsson Hilda" panose="00000500000000000000" pitchFamily="2" charset="0"/>
              </a:rPr>
              <a:t>high UE throughput</a:t>
            </a:r>
            <a:r>
              <a:rPr lang="en-US" sz="1867" dirty="0">
                <a:solidFill>
                  <a:srgbClr val="181818"/>
                </a:solidFill>
                <a:latin typeface="Ericsson Hilda" panose="00000500000000000000" pitchFamily="2" charset="0"/>
              </a:rPr>
              <a:t>, but also </a:t>
            </a:r>
            <a:r>
              <a:rPr lang="en-US" sz="1867" dirty="0">
                <a:solidFill>
                  <a:srgbClr val="FF3232"/>
                </a:solidFill>
                <a:latin typeface="Ericsson Hilda" panose="00000500000000000000" pitchFamily="2" charset="0"/>
              </a:rPr>
              <a:t>higher interference on neighbors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2FA8103-3128-85A3-205C-C9985EB3C0FD}"/>
              </a:ext>
            </a:extLst>
          </p:cNvPr>
          <p:cNvSpPr/>
          <p:nvPr/>
        </p:nvSpPr>
        <p:spPr>
          <a:xfrm>
            <a:off x="6129867" y="5508912"/>
            <a:ext cx="5851747" cy="1241622"/>
          </a:xfrm>
          <a:prstGeom prst="rect">
            <a:avLst/>
          </a:prstGeom>
          <a:ln w="12700">
            <a:solidFill>
              <a:schemeClr val="accent5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algn="ctr" defTabSz="1219170">
              <a:buClr>
                <a:srgbClr val="181818"/>
              </a:buClr>
              <a:defRPr/>
            </a:pPr>
            <a:r>
              <a:rPr lang="en-US" sz="1867" u="sng" dirty="0">
                <a:solidFill>
                  <a:srgbClr val="181818"/>
                </a:solidFill>
                <a:latin typeface="Ericsson Hilda" panose="00000500000000000000" pitchFamily="2" charset="0"/>
              </a:rPr>
              <a:t>Alpha (a)</a:t>
            </a:r>
          </a:p>
          <a:p>
            <a:pPr marL="1068891" lvl="1" indent="-459306" defTabSz="1219170">
              <a:buClr>
                <a:srgbClr val="181818"/>
              </a:buClr>
              <a:buFont typeface="Ericsson Hilda Light" panose="00000400000000000000" pitchFamily="2" charset="0"/>
              <a:buChar char="—"/>
              <a:defRPr/>
            </a:pPr>
            <a:r>
              <a:rPr lang="en-US" sz="1867" dirty="0">
                <a:solidFill>
                  <a:srgbClr val="181818"/>
                </a:solidFill>
                <a:latin typeface="Ericsson Hilda" panose="00000500000000000000" pitchFamily="2" charset="0"/>
              </a:rPr>
              <a:t>Pathloss compensation factor</a:t>
            </a:r>
          </a:p>
          <a:p>
            <a:pPr marL="1068891" lvl="1" indent="-459306" defTabSz="1219170">
              <a:buClr>
                <a:srgbClr val="181818"/>
              </a:buClr>
              <a:buFont typeface="Ericsson Hilda Light" panose="00000400000000000000" pitchFamily="2" charset="0"/>
              <a:buChar char="—"/>
              <a:defRPr/>
            </a:pPr>
            <a:r>
              <a:rPr lang="en-US" sz="1867" dirty="0">
                <a:solidFill>
                  <a:srgbClr val="181818"/>
                </a:solidFill>
                <a:latin typeface="Ericsson Hilda" panose="00000500000000000000" pitchFamily="2" charset="0"/>
              </a:rPr>
              <a:t>High a = </a:t>
            </a:r>
            <a:r>
              <a:rPr lang="en-US" sz="1867" dirty="0">
                <a:solidFill>
                  <a:srgbClr val="0FC373">
                    <a:lumMod val="75000"/>
                  </a:srgbClr>
                </a:solidFill>
                <a:latin typeface="Ericsson Hilda" panose="00000500000000000000" pitchFamily="2" charset="0"/>
              </a:rPr>
              <a:t>higher UE throughput at cell border</a:t>
            </a:r>
            <a:r>
              <a:rPr lang="en-US" sz="1867" dirty="0">
                <a:solidFill>
                  <a:srgbClr val="181818"/>
                </a:solidFill>
                <a:latin typeface="Ericsson Hilda" panose="00000500000000000000" pitchFamily="2" charset="0"/>
              </a:rPr>
              <a:t>, </a:t>
            </a:r>
            <a:r>
              <a:rPr lang="en-US" sz="1867" dirty="0">
                <a:solidFill>
                  <a:srgbClr val="FF3232"/>
                </a:solidFill>
                <a:latin typeface="Ericsson Hilda" panose="00000500000000000000" pitchFamily="2" charset="0"/>
              </a:rPr>
              <a:t>higher neighbor interference</a:t>
            </a:r>
          </a:p>
        </p:txBody>
      </p:sp>
    </p:spTree>
    <p:extLst>
      <p:ext uri="{BB962C8B-B14F-4D97-AF65-F5344CB8AC3E}">
        <p14:creationId xmlns:p14="http://schemas.microsoft.com/office/powerpoint/2010/main" val="3928266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5B44E-0162-03C2-B23E-DCEADDDBF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8238"/>
            <a:ext cx="10515600" cy="1325563"/>
          </a:xfrm>
        </p:spPr>
        <p:txBody>
          <a:bodyPr/>
          <a:lstStyle/>
          <a:p>
            <a:r>
              <a:rPr lang="en-US" dirty="0">
                <a:latin typeface="Ericsson Hilda" panose="00000500000000000000" pitchFamily="2" charset="0"/>
              </a:rPr>
              <a:t>Use GNN as a digital twin</a:t>
            </a:r>
            <a:endParaRPr lang="es-ES" dirty="0">
              <a:latin typeface="Ericsson Hilda" panose="00000500000000000000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D0FE0CC-4E0A-BE74-2E26-2D2611953364}"/>
              </a:ext>
            </a:extLst>
          </p:cNvPr>
          <p:cNvGrpSpPr/>
          <p:nvPr/>
        </p:nvGrpSpPr>
        <p:grpSpPr>
          <a:xfrm>
            <a:off x="1637613" y="1523777"/>
            <a:ext cx="4957720" cy="4957720"/>
            <a:chOff x="563891" y="1775585"/>
            <a:chExt cx="3718290" cy="371829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B0AFE47-0FF5-4289-F007-BFF3F79BE5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3891" y="1775585"/>
              <a:ext cx="3718290" cy="37182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2A92008-EC76-7383-51E1-E8BD7CAEAF6F}"/>
                </a:ext>
              </a:extLst>
            </p:cNvPr>
            <p:cNvSpPr/>
            <p:nvPr/>
          </p:nvSpPr>
          <p:spPr bwMode="auto">
            <a:xfrm>
              <a:off x="2917435" y="2935134"/>
              <a:ext cx="421078" cy="465288"/>
            </a:xfrm>
            <a:prstGeom prst="rect">
              <a:avLst/>
            </a:prstGeom>
            <a:solidFill>
              <a:schemeClr val="accent1">
                <a:alpha val="2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239994" indent="-239994">
                <a:spcBef>
                  <a:spcPts val="1067"/>
                </a:spcBef>
                <a:buFont typeface="Ericsson Hilda" panose="00000500000000000000" pitchFamily="2" charset="0"/>
                <a:buChar char="●"/>
              </a:pPr>
              <a:endParaRPr lang="en-US" sz="2400" err="1">
                <a:solidFill>
                  <a:srgbClr val="FFFFFF"/>
                </a:solidFill>
              </a:endParaRP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2D9FB3DA-088B-9639-8A79-9863E5357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70" y="3782230"/>
            <a:ext cx="1015685" cy="1048369"/>
          </a:xfrm>
          <a:prstGeom prst="rect">
            <a:avLst/>
          </a:prstGeom>
        </p:spPr>
      </p:pic>
      <p:pic>
        <p:nvPicPr>
          <p:cNvPr id="8" name="Picture 4" descr="Configuration Management - Visualisation - YouTube">
            <a:extLst>
              <a:ext uri="{FF2B5EF4-FFF2-40B4-BE49-F238E27FC236}">
                <a16:creationId xmlns:a16="http://schemas.microsoft.com/office/drawing/2014/main" id="{2AA2C7DE-46BE-C105-73D7-6239D59D19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793" y="5058551"/>
            <a:ext cx="952691" cy="536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3BFCEF-59C1-038C-57A8-31368C5A3456}"/>
              </a:ext>
            </a:extLst>
          </p:cNvPr>
          <p:cNvSpPr txBox="1"/>
          <p:nvPr/>
        </p:nvSpPr>
        <p:spPr>
          <a:xfrm>
            <a:off x="6251663" y="2358104"/>
            <a:ext cx="2228403" cy="1806113"/>
          </a:xfrm>
          <a:prstGeom prst="rect">
            <a:avLst/>
          </a:prstGeom>
        </p:spPr>
        <p:txBody>
          <a:bodyPr vert="horz" wrap="square" lIns="96000" tIns="48000" rIns="96000" bIns="48000" rtlCol="0" anchor="t">
            <a:noAutofit/>
          </a:bodyPr>
          <a:lstStyle/>
          <a:p>
            <a:pPr fontAlgn="base">
              <a:spcBef>
                <a:spcPts val="533"/>
              </a:spcBef>
              <a:spcAft>
                <a:spcPct val="0"/>
              </a:spcAft>
            </a:pPr>
            <a:r>
              <a:rPr lang="en-US" sz="1067" b="1" dirty="0">
                <a:latin typeface="Ericsson Hilda" panose="00000500000000000000" pitchFamily="2" charset="0"/>
                <a:cs typeface="Arial"/>
              </a:rPr>
              <a:t>Relation information:</a:t>
            </a:r>
          </a:p>
          <a:p>
            <a:pPr defTabSz="1219170" fontAlgn="base">
              <a:spcBef>
                <a:spcPts val="533"/>
              </a:spcBef>
              <a:spcAft>
                <a:spcPct val="0"/>
              </a:spcAft>
            </a:pPr>
            <a:r>
              <a:rPr lang="en-US" sz="1067" dirty="0">
                <a:latin typeface="Ericsson Hilda" panose="00000500000000000000" pitchFamily="2" charset="0"/>
                <a:cs typeface="Arial"/>
              </a:rPr>
              <a:t>- Physical distance</a:t>
            </a:r>
          </a:p>
          <a:p>
            <a:pPr defTabSz="1219170" fontAlgn="base">
              <a:spcBef>
                <a:spcPts val="533"/>
              </a:spcBef>
              <a:spcAft>
                <a:spcPct val="0"/>
              </a:spcAft>
            </a:pPr>
            <a:r>
              <a:rPr lang="en-US" sz="1067" dirty="0">
                <a:latin typeface="Ericsson Hilda" panose="00000500000000000000" pitchFamily="2" charset="0"/>
                <a:cs typeface="Arial"/>
              </a:rPr>
              <a:t>- Traffic exchanged</a:t>
            </a:r>
          </a:p>
          <a:p>
            <a:pPr defTabSz="1219170" fontAlgn="base">
              <a:spcBef>
                <a:spcPts val="533"/>
              </a:spcBef>
              <a:spcAft>
                <a:spcPct val="0"/>
              </a:spcAft>
            </a:pPr>
            <a:r>
              <a:rPr lang="en-US" sz="1067" dirty="0">
                <a:latin typeface="Ericsson Hilda" panose="00000500000000000000" pitchFamily="2" charset="0"/>
                <a:cs typeface="Arial"/>
              </a:rPr>
              <a:t>- Footprint overlap</a:t>
            </a:r>
          </a:p>
          <a:p>
            <a:pPr defTabSz="1219170" fontAlgn="base">
              <a:spcBef>
                <a:spcPts val="533"/>
              </a:spcBef>
              <a:spcAft>
                <a:spcPct val="0"/>
              </a:spcAft>
            </a:pPr>
            <a:r>
              <a:rPr lang="en-US" sz="1067" dirty="0">
                <a:latin typeface="Ericsson Hilda" panose="00000500000000000000" pitchFamily="2" charset="0"/>
                <a:cs typeface="Arial"/>
              </a:rPr>
              <a:t>- Relation parameters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479B3ED6-1CB0-03DA-C8BD-8BEDF78279C2}"/>
              </a:ext>
            </a:extLst>
          </p:cNvPr>
          <p:cNvSpPr/>
          <p:nvPr/>
        </p:nvSpPr>
        <p:spPr bwMode="auto">
          <a:xfrm>
            <a:off x="8480065" y="3554201"/>
            <a:ext cx="194891" cy="2111856"/>
          </a:xfrm>
          <a:prstGeom prst="leftBrace">
            <a:avLst/>
          </a:prstGeom>
          <a:noFill/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/>
          </a:ln>
          <a:effectLst/>
        </p:spPr>
        <p:txBody>
          <a:bodyPr rtlCol="0" anchor="ctr"/>
          <a:lstStyle/>
          <a:p>
            <a:pPr algn="ctr"/>
            <a:endParaRPr lang="en-US" sz="24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433B75E-DC20-E38E-38BE-0849AD3F8BE2}"/>
              </a:ext>
            </a:extLst>
          </p:cNvPr>
          <p:cNvGrpSpPr/>
          <p:nvPr/>
        </p:nvGrpSpPr>
        <p:grpSpPr>
          <a:xfrm>
            <a:off x="8071383" y="2261059"/>
            <a:ext cx="2178932" cy="1177092"/>
            <a:chOff x="4117705" y="3552061"/>
            <a:chExt cx="2761553" cy="155397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65D3D49-2FD8-8AA2-11BE-9AD942CC0756}"/>
                </a:ext>
              </a:extLst>
            </p:cNvPr>
            <p:cNvGrpSpPr/>
            <p:nvPr/>
          </p:nvGrpSpPr>
          <p:grpSpPr>
            <a:xfrm>
              <a:off x="4117705" y="3555637"/>
              <a:ext cx="2761553" cy="1550395"/>
              <a:chOff x="6420389" y="5201141"/>
              <a:chExt cx="2761553" cy="1550395"/>
            </a:xfrm>
          </p:grpSpPr>
          <p:pic>
            <p:nvPicPr>
              <p:cNvPr id="120" name="Picture 6" descr="3 Ways Aerial Imagery Can Be Used To Advance Sustainability | Nearmap US">
                <a:extLst>
                  <a:ext uri="{FF2B5EF4-FFF2-40B4-BE49-F238E27FC236}">
                    <a16:creationId xmlns:a16="http://schemas.microsoft.com/office/drawing/2014/main" id="{3827D85F-6805-4022-6455-968A2492EA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427120" y="5201141"/>
                <a:ext cx="2754822" cy="155039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0FE90BC4-0494-BF0F-F109-6EF145407A74}"/>
                  </a:ext>
                </a:extLst>
              </p:cNvPr>
              <p:cNvSpPr/>
              <p:nvPr/>
            </p:nvSpPr>
            <p:spPr bwMode="auto">
              <a:xfrm>
                <a:off x="6420389" y="5201141"/>
                <a:ext cx="2761553" cy="1550236"/>
              </a:xfrm>
              <a:prstGeom prst="rect">
                <a:avLst/>
              </a:prstGeom>
              <a:solidFill>
                <a:schemeClr val="tx2">
                  <a:lumMod val="75000"/>
                  <a:lumOff val="25000"/>
                  <a:alpha val="50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7729A75D-8470-948C-4B0E-66B5D6529F03}"/>
                </a:ext>
              </a:extLst>
            </p:cNvPr>
            <p:cNvSpPr/>
            <p:nvPr/>
          </p:nvSpPr>
          <p:spPr bwMode="auto">
            <a:xfrm rot="13842107">
              <a:off x="4617056" y="3989277"/>
              <a:ext cx="797870" cy="970954"/>
            </a:xfrm>
            <a:prstGeom prst="triangle">
              <a:avLst>
                <a:gd name="adj" fmla="val 49856"/>
              </a:avLst>
            </a:prstGeom>
            <a:solidFill>
              <a:schemeClr val="accent1">
                <a:alpha val="4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239994" indent="-239994">
                <a:spcBef>
                  <a:spcPts val="1067"/>
                </a:spcBef>
                <a:buFont typeface="Ericsson Hilda" panose="00000500000000000000" pitchFamily="2" charset="0"/>
                <a:buChar char="●"/>
              </a:pPr>
              <a:endParaRPr lang="en-US" sz="2400" err="1">
                <a:solidFill>
                  <a:srgbClr val="FFFFFF"/>
                </a:solidFill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6E460FC-F85F-956C-5B4B-EF2436565C55}"/>
                </a:ext>
              </a:extLst>
            </p:cNvPr>
            <p:cNvGrpSpPr>
              <a:grpSpLocks noChangeAspect="1"/>
            </p:cNvGrpSpPr>
            <p:nvPr/>
          </p:nvGrpSpPr>
          <p:grpSpPr>
            <a:xfrm rot="6441090">
              <a:off x="5769828" y="3649795"/>
              <a:ext cx="502748" cy="502628"/>
              <a:chOff x="3510813" y="2637775"/>
              <a:chExt cx="2538066" cy="2537460"/>
            </a:xfrm>
            <a:solidFill>
              <a:schemeClr val="accent2">
                <a:lumMod val="40000"/>
                <a:lumOff val="60000"/>
                <a:alpha val="44000"/>
              </a:schemeClr>
            </a:solidFill>
          </p:grpSpPr>
          <p:sp>
            <p:nvSpPr>
              <p:cNvPr id="117" name="Partial Circle 116">
                <a:extLst>
                  <a:ext uri="{FF2B5EF4-FFF2-40B4-BE49-F238E27FC236}">
                    <a16:creationId xmlns:a16="http://schemas.microsoft.com/office/drawing/2014/main" id="{C879C700-6379-237C-96E8-A3056E0EF0CD}"/>
                  </a:ext>
                </a:extLst>
              </p:cNvPr>
              <p:cNvSpPr/>
              <p:nvPr/>
            </p:nvSpPr>
            <p:spPr bwMode="auto">
              <a:xfrm>
                <a:off x="3539375" y="2637775"/>
                <a:ext cx="2465594" cy="2537460"/>
              </a:xfrm>
              <a:prstGeom prst="pie">
                <a:avLst>
                  <a:gd name="adj1" fmla="val 21506223"/>
                  <a:gd name="adj2" fmla="val 4077882"/>
                </a:avLst>
              </a:prstGeom>
              <a:grpFill/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18" name="Partial Circle 117">
                <a:extLst>
                  <a:ext uri="{FF2B5EF4-FFF2-40B4-BE49-F238E27FC236}">
                    <a16:creationId xmlns:a16="http://schemas.microsoft.com/office/drawing/2014/main" id="{CB987F2F-7060-1921-B738-1598E23B7197}"/>
                  </a:ext>
                </a:extLst>
              </p:cNvPr>
              <p:cNvSpPr/>
              <p:nvPr/>
            </p:nvSpPr>
            <p:spPr bwMode="auto">
              <a:xfrm rot="6112790">
                <a:off x="3547352" y="2637774"/>
                <a:ext cx="2465594" cy="2537460"/>
              </a:xfrm>
              <a:prstGeom prst="pie">
                <a:avLst>
                  <a:gd name="adj1" fmla="val 21506223"/>
                  <a:gd name="adj2" fmla="val 4077882"/>
                </a:avLst>
              </a:prstGeom>
              <a:grpFill/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19" name="Partial Circle 118">
                <a:extLst>
                  <a:ext uri="{FF2B5EF4-FFF2-40B4-BE49-F238E27FC236}">
                    <a16:creationId xmlns:a16="http://schemas.microsoft.com/office/drawing/2014/main" id="{CA2005F9-CC2C-DDD9-8A0D-6972C290E636}"/>
                  </a:ext>
                </a:extLst>
              </p:cNvPr>
              <p:cNvSpPr/>
              <p:nvPr/>
            </p:nvSpPr>
            <p:spPr bwMode="auto">
              <a:xfrm rot="14178660">
                <a:off x="3546746" y="2644411"/>
                <a:ext cx="2465594" cy="2537460"/>
              </a:xfrm>
              <a:prstGeom prst="pie">
                <a:avLst>
                  <a:gd name="adj1" fmla="val 21506223"/>
                  <a:gd name="adj2" fmla="val 4077882"/>
                </a:avLst>
              </a:prstGeom>
              <a:grpFill/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219CDF-C75E-FFFA-D052-2E090CBEF391}"/>
                </a:ext>
              </a:extLst>
            </p:cNvPr>
            <p:cNvGrpSpPr>
              <a:grpSpLocks noChangeAspect="1"/>
            </p:cNvGrpSpPr>
            <p:nvPr/>
          </p:nvGrpSpPr>
          <p:grpSpPr>
            <a:xfrm rot="3291175">
              <a:off x="4381503" y="4535363"/>
              <a:ext cx="502748" cy="502628"/>
              <a:chOff x="3510813" y="2637775"/>
              <a:chExt cx="2538066" cy="2537460"/>
            </a:xfrm>
            <a:solidFill>
              <a:srgbClr val="85CCFF">
                <a:alpha val="44000"/>
              </a:srgbClr>
            </a:solidFill>
          </p:grpSpPr>
          <p:sp>
            <p:nvSpPr>
              <p:cNvPr id="114" name="Partial Circle 113">
                <a:extLst>
                  <a:ext uri="{FF2B5EF4-FFF2-40B4-BE49-F238E27FC236}">
                    <a16:creationId xmlns:a16="http://schemas.microsoft.com/office/drawing/2014/main" id="{26DA2E21-40EF-7D19-81C7-7ECC5504DC84}"/>
                  </a:ext>
                </a:extLst>
              </p:cNvPr>
              <p:cNvSpPr/>
              <p:nvPr/>
            </p:nvSpPr>
            <p:spPr bwMode="auto">
              <a:xfrm>
                <a:off x="3539375" y="2637775"/>
                <a:ext cx="2465594" cy="2537460"/>
              </a:xfrm>
              <a:prstGeom prst="pie">
                <a:avLst>
                  <a:gd name="adj1" fmla="val 21506223"/>
                  <a:gd name="adj2" fmla="val 4077882"/>
                </a:avLst>
              </a:prstGeom>
              <a:grpFill/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15" name="Partial Circle 114">
                <a:extLst>
                  <a:ext uri="{FF2B5EF4-FFF2-40B4-BE49-F238E27FC236}">
                    <a16:creationId xmlns:a16="http://schemas.microsoft.com/office/drawing/2014/main" id="{AB402984-6151-A942-D6CC-E582CD163FAB}"/>
                  </a:ext>
                </a:extLst>
              </p:cNvPr>
              <p:cNvSpPr/>
              <p:nvPr/>
            </p:nvSpPr>
            <p:spPr bwMode="auto">
              <a:xfrm rot="6112790">
                <a:off x="3547352" y="2637774"/>
                <a:ext cx="2465594" cy="2537460"/>
              </a:xfrm>
              <a:prstGeom prst="pie">
                <a:avLst>
                  <a:gd name="adj1" fmla="val 21506223"/>
                  <a:gd name="adj2" fmla="val 4077882"/>
                </a:avLst>
              </a:prstGeom>
              <a:grpFill/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16" name="Partial Circle 115">
                <a:extLst>
                  <a:ext uri="{FF2B5EF4-FFF2-40B4-BE49-F238E27FC236}">
                    <a16:creationId xmlns:a16="http://schemas.microsoft.com/office/drawing/2014/main" id="{C3D06B08-1661-A532-7AFB-5F18455EADF2}"/>
                  </a:ext>
                </a:extLst>
              </p:cNvPr>
              <p:cNvSpPr/>
              <p:nvPr/>
            </p:nvSpPr>
            <p:spPr bwMode="auto">
              <a:xfrm rot="14178660">
                <a:off x="3546746" y="2644411"/>
                <a:ext cx="2465594" cy="2537460"/>
              </a:xfrm>
              <a:prstGeom prst="pie">
                <a:avLst>
                  <a:gd name="adj1" fmla="val 21506223"/>
                  <a:gd name="adj2" fmla="val 4077882"/>
                </a:avLst>
              </a:prstGeom>
              <a:grpFill/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62170BD9-E526-7090-BE83-59611292C143}"/>
                </a:ext>
              </a:extLst>
            </p:cNvPr>
            <p:cNvSpPr/>
            <p:nvPr/>
          </p:nvSpPr>
          <p:spPr bwMode="auto">
            <a:xfrm rot="3279738">
              <a:off x="5222868" y="3703823"/>
              <a:ext cx="797870" cy="970954"/>
            </a:xfrm>
            <a:prstGeom prst="triangle">
              <a:avLst>
                <a:gd name="adj" fmla="val 49856"/>
              </a:avLst>
            </a:prstGeom>
            <a:solidFill>
              <a:schemeClr val="accent2">
                <a:lumMod val="40000"/>
                <a:lumOff val="60000"/>
                <a:alpha val="40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239994" indent="-239994">
                <a:spcBef>
                  <a:spcPts val="1067"/>
                </a:spcBef>
                <a:buFont typeface="Ericsson Hilda" panose="00000500000000000000" pitchFamily="2" charset="0"/>
                <a:buChar char="●"/>
              </a:pPr>
              <a:endParaRPr lang="en-US" sz="2400" err="1">
                <a:solidFill>
                  <a:srgbClr val="FFFFFF"/>
                </a:solidFill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A764604-A6BD-C9A5-5A76-13E6B98244A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597656" y="3552061"/>
              <a:ext cx="2048356" cy="1433380"/>
              <a:chOff x="6949295" y="5226054"/>
              <a:chExt cx="1619661" cy="1219659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7357FC0E-BE8D-DFE0-4598-66FEEB55735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225417" y="5586633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A39C817B-41A7-28D6-7D64-E97C0FDB70F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736383" y="533886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14125ABB-4EC6-FAE3-8099-65D4146B8CB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972506" y="548218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E77CACD-FCA3-91FE-D5F7-1B7E97293D6F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603755" y="5752008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8BFC0C0E-2076-9662-587A-0885987AFF0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298200" y="5844269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19C14975-5210-71E0-7661-C6F1B8615F2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116534" y="5796108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F10D83E5-04C0-9228-975A-85EAB931486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488532" y="572647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7729930-96C9-E73A-BD69-AE610C1081D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379109" y="6043880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4E90894-11BB-7DDF-5E20-FE6B9742886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331364" y="561506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41716FC-1096-6572-45EB-63967DE1644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351088" y="600210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A5C6D94B-3A28-74EA-598D-1DA9C1F3C7E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253772" y="5721834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9D6E9DB9-E75D-24C8-6C59-4FC4ACFE517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66136" y="623362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966E9C83-3167-CD78-FE8C-4AB555ED0A1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661614" y="560433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B2468E13-A140-6741-183E-D841B6F2DAEC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685153" y="595626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759A6B7B-4972-9508-669B-E2FD7A80EF8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442111" y="606941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50616444-62BB-BC3D-1277-FB19F3D3556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25907" y="5675413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B2FCF4B1-BF61-E988-C3AB-1E6D7D93CD2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55232" y="6182562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8EEFD356-0F67-4538-E4F9-235B38EC872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96424" y="6141364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3CE69D26-2799-D581-02AA-99508F4FEC0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017147" y="6217959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7AEE1AE7-3DDF-79A0-CCD8-5A82A7DB983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11138" y="6228983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EB66AFCC-6C5C-B539-911D-BBAFF975D1D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776330" y="580662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C213122E-17A8-E780-ED1F-72A392D9019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418567" y="5981792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1F4D8C02-565A-74FF-2CC1-5F3BDE8C7E6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35003" y="6125697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E000A1C3-B13F-5F70-CEFD-0EA282E742D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159104" y="5786824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38351039-9243-AEAC-526B-208CFF80E99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557333" y="5854134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6C26093C-B45E-6ADF-DCF6-D61411133B9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189940" y="5378319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E93CC636-29CC-5833-0AB1-D934328EA9F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149195" y="572647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DB4A0128-AAC2-7747-D256-9AB8EFBEC79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171371" y="541545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BD51F777-F59B-A231-117B-B9EA9FC3575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137218" y="5364392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B3D48CA0-F843-825C-4816-FF0BE2658AC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124950" y="541545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6D268630-8552-D920-EE30-F4D729527E6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197945" y="5784503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76F91303-D2CD-F6B6-904C-3EF8468A906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557333" y="5507718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BFE3F44D-C760-D8E9-9944-6EE9193D999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202206" y="5773188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5D49F934-9556-FB40-B9F5-42085BEE978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713173" y="552541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C19DD80B-F05D-7423-115E-A3F7A35E33BF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949295" y="566874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C7B3D7E4-4278-114A-8150-2E203A22269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580544" y="5938563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1035CD6C-5EB2-B373-4CA2-BB96DB48CF7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274990" y="6030825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168DE1B7-41C3-A503-EC32-02B2D6B4954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093323" y="5982663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1278F393-420B-7BB1-2333-07F30B89850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465322" y="5913032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CDEAA658-A736-4835-B1E4-8CCA89A1615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355899" y="6230435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9EA31342-3617-B327-70E8-ACB57C4AD7F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308153" y="580162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9D7CE0D0-5769-B256-1DA0-F916ECDAE5CC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327878" y="618865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710DA05E-D4F1-FEFA-03DC-5DBA5376862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230562" y="5908390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474BBBF-39AB-1D9E-849A-CEB6CB54F01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2925" y="642018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876D29F0-0E96-54EC-68F3-1BC719ABF3B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638404" y="5790887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0B118ED1-2E82-652A-FF0B-DE1D55708DA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661942" y="614281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EA603FBE-801A-6A35-517E-AB9B4399542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418901" y="6255967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AEDC9B53-9321-FE69-07FD-65544709E68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02697" y="5861969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D49834EB-FAD1-CEBF-741A-14F1C6454E5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51741" y="6318055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302CDBEB-5832-2A6A-C7F7-F17DDEBC518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748658" y="6304564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69F8EAC7-553C-DB4F-9930-2AE8C313AD4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93937" y="6404514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267FA244-737B-1296-05E2-E36ED291C99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87928" y="6415539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8951BED8-6425-B2AB-DD92-07F0637C0C0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738037" y="6024442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BEF5963D-D310-7DA8-13D9-FFABB0784EC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395356" y="6168347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00E5633A-4D25-72CE-8BDE-1D1FACCB3CC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762252" y="6246538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5A1E6BF5-5267-1565-A2A1-6C3D60B2EC8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135893" y="5973379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6A6B4F00-DAB6-E9D1-7894-65688660B77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534123" y="6040690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82646E2D-6107-034A-173E-07AF1FCE1D3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166729" y="5564874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776C493A-B804-0277-6DF1-784BE9BAA3F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024849" y="5895333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FD78D854-AD4E-9B55-7463-B4A74F8ABA5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148161" y="560201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2396042C-5126-5265-0678-905D8344850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124950" y="552541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9D96AAC7-296E-F684-0861-AFBF0D570D1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101740" y="560201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26A3F291-7F43-5389-A1A3-7E3C69FEAFF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8174735" y="5971058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C879263B-F93E-4757-419C-32C4F41D9D7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534123" y="5694273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7910BEAC-A6B9-E730-D46C-087C29439D3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7649416" y="5226054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C3856B96-B372-AEA1-E7ED-30C01D6E50C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7820974" y="5624613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01D46EB1-DC36-C158-2DB3-2814824E8F1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236445" y="532085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C65C098A-D8DF-E5F4-5296-1038EE2E9C9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410626" y="574945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E6231BBB-FED1-548E-BB98-595F0520DA5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7767530" y="547528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9C06216B-D568-61E3-5426-E14F7787FD4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016560" y="5725065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3FAE54A-55AA-29C5-3A9A-BC61DC691C6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7938075" y="5420883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06380E1E-84A3-7005-BC2E-EF5B7823AF3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368849" y="5718135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BE110D10-7A4D-ACB7-B762-0394050BB56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372820" y="566001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4C01D1D1-4CF1-9A28-3C6C-B8CFC62E035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438778" y="5704123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DAD3C35E-E023-3BE6-D8F9-296F923B03B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366123" y="5782102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0D996CE1-5A6B-B0E3-9C53-8CF43450F56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7986942" y="5552362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B6FFE259-E036-10E0-56A2-E4C5EB72896C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316229" y="5688570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4F8567A4-A3BD-578A-49BD-93085DA7014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7853103" y="5732095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966ACA2D-5D39-3616-5D66-866B90B8E5B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215301" y="5246904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6F384A31-A3B8-F137-7942-CD23672F30D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290179" y="525860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FB4F82DB-B50F-16F0-4CE6-52C6EC1A445F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7625438" y="547099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4EA56492-E3A9-AA6C-FEBE-E5F9A7C6786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7754527" y="5381917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5935F625-C045-4BCB-2B59-FAF23E9C091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7926084" y="578047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C3500E5C-1713-9AF6-F7C8-4516C064F09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341555" y="5476715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7C7CD470-AA20-95CD-A52A-40CD1E5EC31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515737" y="5905320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3" name="Oval 102">
                <a:extLst>
                  <a:ext uri="{FF2B5EF4-FFF2-40B4-BE49-F238E27FC236}">
                    <a16:creationId xmlns:a16="http://schemas.microsoft.com/office/drawing/2014/main" id="{4AA00A00-3343-2979-429A-63C54460887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7872640" y="5631145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4" name="Oval 103">
                <a:extLst>
                  <a:ext uri="{FF2B5EF4-FFF2-40B4-BE49-F238E27FC236}">
                    <a16:creationId xmlns:a16="http://schemas.microsoft.com/office/drawing/2014/main" id="{C81E3D93-1A77-8C4A-7A8C-DEC015FE06E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121671" y="5880929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FB4983E3-1EF1-965C-09B0-F306333F547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043185" y="557674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417E4B87-05E7-AE96-A727-09CFED1F089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379892" y="5888272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7" name="Oval 106">
                <a:extLst>
                  <a:ext uri="{FF2B5EF4-FFF2-40B4-BE49-F238E27FC236}">
                    <a16:creationId xmlns:a16="http://schemas.microsoft.com/office/drawing/2014/main" id="{80A1CCC1-F4DE-25B1-E402-5C48534750F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293331" y="5945850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8" name="Oval 107">
                <a:extLst>
                  <a:ext uri="{FF2B5EF4-FFF2-40B4-BE49-F238E27FC236}">
                    <a16:creationId xmlns:a16="http://schemas.microsoft.com/office/drawing/2014/main" id="{58AE346B-BF2E-C2F9-2645-6B884AAAC41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543888" y="5859986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E6F803BD-EFE8-A8C9-92C1-57E40F8ED76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471233" y="5937965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7C4C5C90-0763-CD73-E685-32654226852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101229" y="5741699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622CFC4D-962C-1392-27C0-F432D4DB874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265441" y="5893181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5AA65834-8B3C-5267-12F6-E0065B409ED7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232552" y="5455894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81CF0D9D-6EBE-6910-32CE-DBB4D012ED0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 rot="19134785">
                <a:off x="8395290" y="5414464"/>
                <a:ext cx="25068" cy="25532"/>
              </a:xfrm>
              <a:prstGeom prst="ellipse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 w="3175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</p:grpSp>
      </p:grp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F90CBA2F-4553-7330-B894-B4F78B414529}"/>
              </a:ext>
            </a:extLst>
          </p:cNvPr>
          <p:cNvCxnSpPr>
            <a:cxnSpLocks/>
          </p:cNvCxnSpPr>
          <p:nvPr/>
        </p:nvCxnSpPr>
        <p:spPr bwMode="auto">
          <a:xfrm>
            <a:off x="7975019" y="4615384"/>
            <a:ext cx="467119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23" name="Freeform: Shape 122">
            <a:extLst>
              <a:ext uri="{FF2B5EF4-FFF2-40B4-BE49-F238E27FC236}">
                <a16:creationId xmlns:a16="http://schemas.microsoft.com/office/drawing/2014/main" id="{32365CEE-2E80-6A49-B916-E62435AA1C1E}"/>
              </a:ext>
            </a:extLst>
          </p:cNvPr>
          <p:cNvSpPr/>
          <p:nvPr/>
        </p:nvSpPr>
        <p:spPr bwMode="auto">
          <a:xfrm>
            <a:off x="5314403" y="2396444"/>
            <a:ext cx="914400" cy="3108960"/>
          </a:xfrm>
          <a:custGeom>
            <a:avLst/>
            <a:gdLst>
              <a:gd name="connsiteX0" fmla="*/ 0 w 685800"/>
              <a:gd name="connsiteY0" fmla="*/ 510540 h 2331720"/>
              <a:gd name="connsiteX1" fmla="*/ 685800 w 685800"/>
              <a:gd name="connsiteY1" fmla="*/ 0 h 2331720"/>
              <a:gd name="connsiteX2" fmla="*/ 678180 w 685800"/>
              <a:gd name="connsiteY2" fmla="*/ 2331720 h 2331720"/>
              <a:gd name="connsiteX3" fmla="*/ 7620 w 685800"/>
              <a:gd name="connsiteY3" fmla="*/ 944880 h 2331720"/>
              <a:gd name="connsiteX4" fmla="*/ 0 w 685800"/>
              <a:gd name="connsiteY4" fmla="*/ 510540 h 233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5800" h="2331720">
                <a:moveTo>
                  <a:pt x="0" y="510540"/>
                </a:moveTo>
                <a:lnTo>
                  <a:pt x="685800" y="0"/>
                </a:lnTo>
                <a:lnTo>
                  <a:pt x="678180" y="2331720"/>
                </a:lnTo>
                <a:lnTo>
                  <a:pt x="7620" y="944880"/>
                </a:lnTo>
                <a:lnTo>
                  <a:pt x="0" y="51054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39994" indent="-239994">
              <a:spcBef>
                <a:spcPts val="1067"/>
              </a:spcBef>
              <a:buFont typeface="Ericsson Hilda" panose="00000500000000000000" pitchFamily="2" charset="0"/>
              <a:buChar char="●"/>
            </a:pPr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1C32F67C-6B43-3AD1-5425-AD1F00A62BDD}"/>
              </a:ext>
            </a:extLst>
          </p:cNvPr>
          <p:cNvSpPr/>
          <p:nvPr/>
        </p:nvSpPr>
        <p:spPr bwMode="auto">
          <a:xfrm>
            <a:off x="6228802" y="2106430"/>
            <a:ext cx="4194428" cy="3755655"/>
          </a:xfrm>
          <a:prstGeom prst="roundRect">
            <a:avLst>
              <a:gd name="adj" fmla="val 10080"/>
            </a:avLst>
          </a:prstGeom>
          <a:noFill/>
          <a:ln w="127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39994" indent="-239994">
              <a:spcBef>
                <a:spcPts val="1067"/>
              </a:spcBef>
              <a:buFont typeface="Ericsson Hilda" panose="00000500000000000000" pitchFamily="2" charset="0"/>
              <a:buChar char="●"/>
            </a:pPr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D72B28D4-3DA7-A77D-13DE-076D327DDB42}"/>
              </a:ext>
            </a:extLst>
          </p:cNvPr>
          <p:cNvSpPr txBox="1"/>
          <p:nvPr/>
        </p:nvSpPr>
        <p:spPr>
          <a:xfrm>
            <a:off x="8620719" y="3569860"/>
            <a:ext cx="1350992" cy="211901"/>
          </a:xfrm>
          <a:prstGeom prst="rect">
            <a:avLst/>
          </a:prstGeom>
        </p:spPr>
        <p:txBody>
          <a:bodyPr vert="horz" wrap="square" lIns="96000" tIns="48000" rIns="96000" bIns="48000" rtlCol="0" anchor="t">
            <a:noAutofit/>
          </a:bodyPr>
          <a:lstStyle/>
          <a:p>
            <a:pPr defTabSz="1219170" fontAlgn="base">
              <a:spcBef>
                <a:spcPts val="533"/>
              </a:spcBef>
              <a:spcAft>
                <a:spcPct val="0"/>
              </a:spcAft>
            </a:pPr>
            <a:r>
              <a:rPr lang="en-US" sz="933" kern="1000" spc="-40">
                <a:latin typeface="Ericsson Hilda"/>
              </a:rPr>
              <a:t>Performance metrics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D5F1CFE0-520F-3B5D-C509-AF65FEDACDFA}"/>
              </a:ext>
            </a:extLst>
          </p:cNvPr>
          <p:cNvSpPr txBox="1"/>
          <p:nvPr/>
        </p:nvSpPr>
        <p:spPr>
          <a:xfrm>
            <a:off x="8674244" y="4854807"/>
            <a:ext cx="1011851" cy="213592"/>
          </a:xfrm>
          <a:prstGeom prst="rect">
            <a:avLst/>
          </a:prstGeom>
        </p:spPr>
        <p:txBody>
          <a:bodyPr vert="horz" wrap="square" lIns="96000" tIns="48000" rIns="96000" bIns="48000" rtlCol="0" anchor="t">
            <a:noAutofit/>
          </a:bodyPr>
          <a:lstStyle/>
          <a:p>
            <a:pPr defTabSz="1219170" fontAlgn="base">
              <a:spcBef>
                <a:spcPts val="533"/>
              </a:spcBef>
              <a:spcAft>
                <a:spcPct val="0"/>
              </a:spcAft>
            </a:pPr>
            <a:r>
              <a:rPr lang="en-US" sz="933" kern="1000" spc="-40">
                <a:latin typeface="Ericsson Hilda"/>
              </a:rPr>
              <a:t>Configuration</a:t>
            </a:r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B0C91853-9300-D1A7-FCE5-02A16B8AF97C}"/>
              </a:ext>
            </a:extLst>
          </p:cNvPr>
          <p:cNvGrpSpPr/>
          <p:nvPr/>
        </p:nvGrpSpPr>
        <p:grpSpPr>
          <a:xfrm>
            <a:off x="6400066" y="4034320"/>
            <a:ext cx="1481685" cy="1703837"/>
            <a:chOff x="3916478" y="3584890"/>
            <a:chExt cx="1111264" cy="1277878"/>
          </a:xfrm>
        </p:grpSpPr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F89517B0-357F-99DB-A484-3E18F8E8FC9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924722" y="3606956"/>
              <a:ext cx="1100437" cy="1242740"/>
              <a:chOff x="4331507" y="3566162"/>
              <a:chExt cx="1335304" cy="1507980"/>
            </a:xfrm>
          </p:grpSpPr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7E561560-11F4-058E-AEED-A8D5603B8C2F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148967" y="3566162"/>
                <a:ext cx="182880" cy="18288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69329296-5560-CC77-8EBF-15BD0F4A42EC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483931" y="3945141"/>
                <a:ext cx="182880" cy="18288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8AFB9C1B-031E-D135-2C52-0A8F873C241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4663278" y="3808584"/>
                <a:ext cx="182880" cy="18288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67D3D11D-9ED3-B1A3-F105-4691ACA6EC4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246052" y="4518606"/>
                <a:ext cx="182880" cy="18288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653AD357-FC91-4261-1227-BCA5D8AEFDED}"/>
                  </a:ext>
                </a:extLst>
              </p:cNvPr>
              <p:cNvCxnSpPr>
                <a:cxnSpLocks/>
                <a:stCxn id="137" idx="5"/>
                <a:endCxn id="138" idx="1"/>
              </p:cNvCxnSpPr>
              <p:nvPr/>
            </p:nvCxnSpPr>
            <p:spPr bwMode="auto">
              <a:xfrm>
                <a:off x="4819376" y="3964682"/>
                <a:ext cx="453458" cy="580706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16B51C4C-F366-9DDB-7188-50C21979C7D7}"/>
                  </a:ext>
                </a:extLst>
              </p:cNvPr>
              <p:cNvCxnSpPr>
                <a:cxnSpLocks/>
                <a:stCxn id="137" idx="5"/>
                <a:endCxn id="152" idx="1"/>
              </p:cNvCxnSpPr>
              <p:nvPr/>
            </p:nvCxnSpPr>
            <p:spPr bwMode="auto">
              <a:xfrm>
                <a:off x="4819376" y="3964682"/>
                <a:ext cx="501816" cy="314304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A2741C4A-2F31-6E1C-E0CC-879B8929B17E}"/>
                  </a:ext>
                </a:extLst>
              </p:cNvPr>
              <p:cNvCxnSpPr>
                <a:cxnSpLocks/>
                <a:stCxn id="137" idx="5"/>
                <a:endCxn id="136" idx="2"/>
              </p:cNvCxnSpPr>
              <p:nvPr/>
            </p:nvCxnSpPr>
            <p:spPr bwMode="auto">
              <a:xfrm>
                <a:off x="4819376" y="3964682"/>
                <a:ext cx="664555" cy="71899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E3726154-0C6A-C8B1-7739-EF690A030800}"/>
                  </a:ext>
                </a:extLst>
              </p:cNvPr>
              <p:cNvCxnSpPr>
                <a:cxnSpLocks/>
                <a:stCxn id="137" idx="7"/>
                <a:endCxn id="135" idx="3"/>
              </p:cNvCxnSpPr>
              <p:nvPr/>
            </p:nvCxnSpPr>
            <p:spPr bwMode="auto">
              <a:xfrm flipV="1">
                <a:off x="4819376" y="3722260"/>
                <a:ext cx="356373" cy="113106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ED717F1D-D8AB-922A-ACEF-73F94E3F2185}"/>
                  </a:ext>
                </a:extLst>
              </p:cNvPr>
              <p:cNvCxnSpPr>
                <a:stCxn id="135" idx="5"/>
                <a:endCxn id="136" idx="1"/>
              </p:cNvCxnSpPr>
              <p:nvPr/>
            </p:nvCxnSpPr>
            <p:spPr bwMode="auto">
              <a:xfrm>
                <a:off x="5305065" y="3722260"/>
                <a:ext cx="205648" cy="249663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5643C9C5-F74B-DC77-B97B-1079AE576971}"/>
                  </a:ext>
                </a:extLst>
              </p:cNvPr>
              <p:cNvCxnSpPr>
                <a:stCxn id="135" idx="4"/>
                <a:endCxn id="152" idx="0"/>
              </p:cNvCxnSpPr>
              <p:nvPr/>
            </p:nvCxnSpPr>
            <p:spPr bwMode="auto">
              <a:xfrm>
                <a:off x="5240407" y="3749042"/>
                <a:ext cx="145443" cy="503162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07ECFB2C-E786-FA2E-FB49-540C93F2E140}"/>
                  </a:ext>
                </a:extLst>
              </p:cNvPr>
              <p:cNvCxnSpPr>
                <a:cxnSpLocks/>
                <a:stCxn id="135" idx="4"/>
                <a:endCxn id="138" idx="1"/>
              </p:cNvCxnSpPr>
              <p:nvPr/>
            </p:nvCxnSpPr>
            <p:spPr bwMode="auto">
              <a:xfrm>
                <a:off x="5240407" y="3749042"/>
                <a:ext cx="32427" cy="796346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236EEB19-BCDD-64B0-6BD2-A55700A404E3}"/>
                  </a:ext>
                </a:extLst>
              </p:cNvPr>
              <p:cNvCxnSpPr>
                <a:cxnSpLocks/>
                <a:stCxn id="136" idx="3"/>
                <a:endCxn id="152" idx="0"/>
              </p:cNvCxnSpPr>
              <p:nvPr/>
            </p:nvCxnSpPr>
            <p:spPr bwMode="auto">
              <a:xfrm flipH="1">
                <a:off x="5385850" y="4101239"/>
                <a:ext cx="124863" cy="150965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122134AF-2E3A-10BA-4CA9-93F164BECC60}"/>
                  </a:ext>
                </a:extLst>
              </p:cNvPr>
              <p:cNvCxnSpPr>
                <a:cxnSpLocks/>
                <a:stCxn id="136" idx="3"/>
                <a:endCxn id="138" idx="7"/>
              </p:cNvCxnSpPr>
              <p:nvPr/>
            </p:nvCxnSpPr>
            <p:spPr bwMode="auto">
              <a:xfrm flipH="1">
                <a:off x="5402150" y="4101239"/>
                <a:ext cx="108563" cy="444149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6E79A8C1-F6C0-B2E3-267A-2E19F8C76A9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4331507" y="4891262"/>
                <a:ext cx="182880" cy="18288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A1B1BBB3-B3BB-9D06-1B19-2A111C7F4E7D}"/>
                  </a:ext>
                </a:extLst>
              </p:cNvPr>
              <p:cNvCxnSpPr>
                <a:stCxn id="148" idx="0"/>
                <a:endCxn id="137" idx="4"/>
              </p:cNvCxnSpPr>
              <p:nvPr/>
            </p:nvCxnSpPr>
            <p:spPr bwMode="auto">
              <a:xfrm flipV="1">
                <a:off x="4422947" y="3991464"/>
                <a:ext cx="331771" cy="899798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4FFAF4A7-C119-D74A-799A-7C1691770164}"/>
                  </a:ext>
                </a:extLst>
              </p:cNvPr>
              <p:cNvCxnSpPr>
                <a:stCxn id="148" idx="7"/>
                <a:endCxn id="152" idx="3"/>
              </p:cNvCxnSpPr>
              <p:nvPr/>
            </p:nvCxnSpPr>
            <p:spPr bwMode="auto">
              <a:xfrm flipV="1">
                <a:off x="4487605" y="4408302"/>
                <a:ext cx="833587" cy="509742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596DDDEF-905A-1412-51DC-F188E1B4BE7E}"/>
                  </a:ext>
                </a:extLst>
              </p:cNvPr>
              <p:cNvCxnSpPr>
                <a:stCxn id="148" idx="7"/>
                <a:endCxn id="138" idx="2"/>
              </p:cNvCxnSpPr>
              <p:nvPr/>
            </p:nvCxnSpPr>
            <p:spPr bwMode="auto">
              <a:xfrm flipV="1">
                <a:off x="4487605" y="4610046"/>
                <a:ext cx="758447" cy="307998"/>
              </a:xfrm>
              <a:prstGeom prst="line">
                <a:avLst/>
              </a:prstGeom>
              <a:solidFill>
                <a:schemeClr val="accent1"/>
              </a:solidFill>
              <a:ln w="6350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/>
              </a:ln>
              <a:effectLst/>
            </p:spPr>
          </p:cxn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B9C6238B-4DAC-E72F-0BD2-9C34B21EA69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294410" y="4252204"/>
                <a:ext cx="182880" cy="18288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 w="127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239994" indent="-239994">
                  <a:spcBef>
                    <a:spcPts val="1067"/>
                  </a:spcBef>
                  <a:buFont typeface="Ericsson Hilda" panose="00000500000000000000" pitchFamily="2" charset="0"/>
                  <a:buChar char="●"/>
                </a:pPr>
                <a:endParaRPr lang="en-US" sz="2400" err="1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96C70EB7-FBAE-2A6E-70B2-90D41A59CBE6}"/>
                </a:ext>
              </a:extLst>
            </p:cNvPr>
            <p:cNvSpPr txBox="1"/>
            <p:nvPr/>
          </p:nvSpPr>
          <p:spPr>
            <a:xfrm>
              <a:off x="4196417" y="3782346"/>
              <a:ext cx="157125" cy="186586"/>
            </a:xfrm>
            <a:prstGeom prst="rect">
              <a:avLst/>
            </a:prstGeom>
          </p:spPr>
          <p:txBody>
            <a:bodyPr vert="horz" wrap="square" lIns="96000" tIns="48000" rIns="96000" bIns="48000" rtlCol="0" anchor="t">
              <a:noAutofit/>
            </a:bodyPr>
            <a:lstStyle/>
            <a:p>
              <a:pPr algn="ctr" defTabSz="1219170" fontAlgn="base">
                <a:spcBef>
                  <a:spcPts val="1067"/>
                </a:spcBef>
                <a:spcAft>
                  <a:spcPct val="0"/>
                </a:spcAft>
              </a:pPr>
              <a:r>
                <a:rPr lang="en-US" sz="1067" b="1" kern="1000" spc="-40">
                  <a:latin typeface="Ericsson Hilda"/>
                </a:rPr>
                <a:t>A</a:t>
              </a:r>
            </a:p>
          </p:txBody>
        </p: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DB3868B7-80C0-3E7A-E97D-2545B8E662D7}"/>
                </a:ext>
              </a:extLst>
            </p:cNvPr>
            <p:cNvSpPr txBox="1"/>
            <p:nvPr/>
          </p:nvSpPr>
          <p:spPr>
            <a:xfrm>
              <a:off x="3916478" y="4676182"/>
              <a:ext cx="157125" cy="186586"/>
            </a:xfrm>
            <a:prstGeom prst="rect">
              <a:avLst/>
            </a:prstGeom>
          </p:spPr>
          <p:txBody>
            <a:bodyPr vert="horz" wrap="square" lIns="96000" tIns="48000" rIns="96000" bIns="48000" rtlCol="0" anchor="t">
              <a:noAutofit/>
            </a:bodyPr>
            <a:lstStyle/>
            <a:p>
              <a:pPr algn="ctr" defTabSz="1219170" fontAlgn="base">
                <a:spcBef>
                  <a:spcPts val="1067"/>
                </a:spcBef>
                <a:spcAft>
                  <a:spcPct val="0"/>
                </a:spcAft>
              </a:pPr>
              <a:r>
                <a:rPr lang="en-US" sz="1067" b="1" kern="1000" spc="-40">
                  <a:latin typeface="Ericsson Hilda"/>
                </a:rPr>
                <a:t>B</a:t>
              </a: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AFE113BF-C87B-8AF6-1B3B-D6040AFB7B73}"/>
                </a:ext>
              </a:extLst>
            </p:cNvPr>
            <p:cNvSpPr txBox="1"/>
            <p:nvPr/>
          </p:nvSpPr>
          <p:spPr>
            <a:xfrm>
              <a:off x="4595114" y="3584890"/>
              <a:ext cx="157125" cy="186586"/>
            </a:xfrm>
            <a:prstGeom prst="rect">
              <a:avLst/>
            </a:prstGeom>
          </p:spPr>
          <p:txBody>
            <a:bodyPr vert="horz" wrap="square" lIns="96000" tIns="48000" rIns="96000" bIns="48000" rtlCol="0" anchor="t">
              <a:noAutofit/>
            </a:bodyPr>
            <a:lstStyle/>
            <a:p>
              <a:pPr algn="ctr" defTabSz="1219170" fontAlgn="base">
                <a:spcBef>
                  <a:spcPts val="1067"/>
                </a:spcBef>
                <a:spcAft>
                  <a:spcPct val="0"/>
                </a:spcAft>
              </a:pPr>
              <a:r>
                <a:rPr lang="en-US" sz="1067" b="1" kern="1000" spc="-40">
                  <a:latin typeface="Ericsson Hilda"/>
                </a:rPr>
                <a:t>C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78E5676C-A416-2E0E-0357-E75BA9801D4E}"/>
                </a:ext>
              </a:extLst>
            </p:cNvPr>
            <p:cNvSpPr txBox="1"/>
            <p:nvPr/>
          </p:nvSpPr>
          <p:spPr>
            <a:xfrm>
              <a:off x="4870617" y="3896676"/>
              <a:ext cx="157125" cy="186586"/>
            </a:xfrm>
            <a:prstGeom prst="rect">
              <a:avLst/>
            </a:prstGeom>
          </p:spPr>
          <p:txBody>
            <a:bodyPr vert="horz" wrap="square" lIns="96000" tIns="48000" rIns="96000" bIns="48000" rtlCol="0" anchor="t">
              <a:noAutofit/>
            </a:bodyPr>
            <a:lstStyle/>
            <a:p>
              <a:pPr algn="ctr" defTabSz="1219170" fontAlgn="base">
                <a:spcBef>
                  <a:spcPts val="1067"/>
                </a:spcBef>
                <a:spcAft>
                  <a:spcPct val="0"/>
                </a:spcAft>
              </a:pPr>
              <a:r>
                <a:rPr lang="en-US" sz="1067" b="1" kern="1000" spc="-40">
                  <a:latin typeface="Ericsson Hilda"/>
                </a:rPr>
                <a:t>D</a:t>
              </a:r>
            </a:p>
          </p:txBody>
        </p:sp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3659396F-90E0-BAB3-E1CA-D99E800B3432}"/>
                </a:ext>
              </a:extLst>
            </p:cNvPr>
            <p:cNvSpPr txBox="1"/>
            <p:nvPr/>
          </p:nvSpPr>
          <p:spPr>
            <a:xfrm>
              <a:off x="4713435" y="4147874"/>
              <a:ext cx="157125" cy="186586"/>
            </a:xfrm>
            <a:prstGeom prst="rect">
              <a:avLst/>
            </a:prstGeom>
          </p:spPr>
          <p:txBody>
            <a:bodyPr vert="horz" wrap="square" lIns="96000" tIns="48000" rIns="96000" bIns="48000" rtlCol="0" anchor="t">
              <a:noAutofit/>
            </a:bodyPr>
            <a:lstStyle/>
            <a:p>
              <a:pPr algn="ctr" defTabSz="1219170" fontAlgn="base">
                <a:spcBef>
                  <a:spcPts val="1067"/>
                </a:spcBef>
                <a:spcAft>
                  <a:spcPct val="0"/>
                </a:spcAft>
              </a:pPr>
              <a:r>
                <a:rPr lang="en-US" sz="1067" b="1" kern="1000" spc="-40">
                  <a:latin typeface="Ericsson Hilda"/>
                </a:rPr>
                <a:t>E</a:t>
              </a: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E5C21E63-3E93-2BCF-75C8-DA227FA40534}"/>
                </a:ext>
              </a:extLst>
            </p:cNvPr>
            <p:cNvSpPr txBox="1"/>
            <p:nvPr/>
          </p:nvSpPr>
          <p:spPr>
            <a:xfrm>
              <a:off x="4677297" y="4372117"/>
              <a:ext cx="157125" cy="186586"/>
            </a:xfrm>
            <a:prstGeom prst="rect">
              <a:avLst/>
            </a:prstGeom>
          </p:spPr>
          <p:txBody>
            <a:bodyPr vert="horz" wrap="square" lIns="96000" tIns="48000" rIns="96000" bIns="48000" rtlCol="0" anchor="t">
              <a:noAutofit/>
            </a:bodyPr>
            <a:lstStyle/>
            <a:p>
              <a:pPr algn="ctr" defTabSz="1219170" fontAlgn="base">
                <a:spcBef>
                  <a:spcPts val="1067"/>
                </a:spcBef>
                <a:spcAft>
                  <a:spcPct val="0"/>
                </a:spcAft>
              </a:pPr>
              <a:r>
                <a:rPr lang="en-US" sz="1067" b="1" kern="1000" spc="-40">
                  <a:latin typeface="Ericsson Hilda"/>
                </a:rPr>
                <a:t>F</a:t>
              </a:r>
            </a:p>
          </p:txBody>
        </p:sp>
      </p:grpSp>
      <p:sp>
        <p:nvSpPr>
          <p:cNvPr id="153" name="Rectangle 152">
            <a:extLst>
              <a:ext uri="{FF2B5EF4-FFF2-40B4-BE49-F238E27FC236}">
                <a16:creationId xmlns:a16="http://schemas.microsoft.com/office/drawing/2014/main" id="{6D447FBD-F84A-F497-6505-8849B3AF1083}"/>
              </a:ext>
            </a:extLst>
          </p:cNvPr>
          <p:cNvSpPr/>
          <p:nvPr/>
        </p:nvSpPr>
        <p:spPr>
          <a:xfrm>
            <a:off x="1575137" y="1310393"/>
            <a:ext cx="4915447" cy="748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67" b="1" dirty="0">
                <a:solidFill>
                  <a:srgbClr val="181818"/>
                </a:solidFill>
                <a:latin typeface="Ericsson Hilda" panose="00000500000000000000" pitchFamily="2" charset="0"/>
              </a:rPr>
              <a:t>Digital Twin</a:t>
            </a:r>
          </a:p>
          <a:p>
            <a:pPr algn="ctr"/>
            <a:r>
              <a:rPr lang="en-US" sz="1400" kern="1000" spc="-40" dirty="0">
                <a:solidFill>
                  <a:srgbClr val="181818"/>
                </a:solidFill>
                <a:latin typeface="Ericsson Hilda" panose="00000500000000000000" pitchFamily="2" charset="0"/>
              </a:rPr>
              <a:t>Apply Graph Neural Network (GNN) to accurately model radio cellular network relations &amp; configurations</a:t>
            </a:r>
            <a:endParaRPr lang="en-US" sz="1400" dirty="0">
              <a:latin typeface="Ericsson Hilda" panose="00000500000000000000" pitchFamily="2" charset="0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8CB7667F-5CAB-9F21-24CD-3F1087E1EEC6}"/>
              </a:ext>
            </a:extLst>
          </p:cNvPr>
          <p:cNvSpPr/>
          <p:nvPr/>
        </p:nvSpPr>
        <p:spPr>
          <a:xfrm>
            <a:off x="6474064" y="1239714"/>
            <a:ext cx="3845907" cy="748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67" b="1" dirty="0">
                <a:solidFill>
                  <a:srgbClr val="181818"/>
                </a:solidFill>
                <a:latin typeface="Ericsson Hilda" panose="00000500000000000000" pitchFamily="2" charset="0"/>
              </a:rPr>
              <a:t>Encode Network Data</a:t>
            </a:r>
          </a:p>
          <a:p>
            <a:pPr algn="ctr"/>
            <a:r>
              <a:rPr lang="en-US" sz="1400" kern="1000" spc="-40" dirty="0">
                <a:solidFill>
                  <a:srgbClr val="181818"/>
                </a:solidFill>
                <a:latin typeface="Ericsson Hilda" panose="00000500000000000000" pitchFamily="2" charset="0"/>
              </a:rPr>
              <a:t>Generic parameter framework to emulate effect on network performance indicator</a:t>
            </a:r>
            <a:endParaRPr lang="en-US" sz="1400" dirty="0">
              <a:latin typeface="Ericsson Hilda" panose="00000500000000000000" pitchFamily="2" charset="0"/>
            </a:endParaRPr>
          </a:p>
        </p:txBody>
      </p: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30F392A1-C9F4-2043-2D59-C043174CC0C6}"/>
              </a:ext>
            </a:extLst>
          </p:cNvPr>
          <p:cNvCxnSpPr>
            <a:cxnSpLocks/>
          </p:cNvCxnSpPr>
          <p:nvPr/>
        </p:nvCxnSpPr>
        <p:spPr bwMode="auto">
          <a:xfrm>
            <a:off x="6943226" y="3594985"/>
            <a:ext cx="175701" cy="431928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56" name="Rectangle: Rounded Corners 155">
            <a:extLst>
              <a:ext uri="{FF2B5EF4-FFF2-40B4-BE49-F238E27FC236}">
                <a16:creationId xmlns:a16="http://schemas.microsoft.com/office/drawing/2014/main" id="{6B36E999-B115-5F5F-0B19-CDC08D8DAF78}"/>
              </a:ext>
            </a:extLst>
          </p:cNvPr>
          <p:cNvSpPr/>
          <p:nvPr/>
        </p:nvSpPr>
        <p:spPr bwMode="auto">
          <a:xfrm>
            <a:off x="6239575" y="6071830"/>
            <a:ext cx="1102781" cy="718551"/>
          </a:xfrm>
          <a:prstGeom prst="roundRect">
            <a:avLst/>
          </a:prstGeom>
          <a:solidFill>
            <a:srgbClr val="0082F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76239" indent="-476239" defTabSz="1219170" fontAlgn="base">
              <a:spcBef>
                <a:spcPts val="400"/>
              </a:spcBef>
              <a:spcAft>
                <a:spcPct val="0"/>
              </a:spcAft>
              <a:buFont typeface="Ericsson Hilda" panose="00000500000000000000" pitchFamily="2" charset="0"/>
              <a:buChar char="—"/>
            </a:pPr>
            <a:endParaRPr lang="en-US" sz="2667">
              <a:solidFill>
                <a:schemeClr val="bg1"/>
              </a:solidFill>
            </a:endParaRPr>
          </a:p>
        </p:txBody>
      </p:sp>
      <p:sp>
        <p:nvSpPr>
          <p:cNvPr id="157" name="Rectangle: Rounded Corners 156">
            <a:extLst>
              <a:ext uri="{FF2B5EF4-FFF2-40B4-BE49-F238E27FC236}">
                <a16:creationId xmlns:a16="http://schemas.microsoft.com/office/drawing/2014/main" id="{97BA7D46-7A58-6419-20DE-CB61FCDD0A92}"/>
              </a:ext>
            </a:extLst>
          </p:cNvPr>
          <p:cNvSpPr/>
          <p:nvPr/>
        </p:nvSpPr>
        <p:spPr bwMode="auto">
          <a:xfrm>
            <a:off x="171128" y="6104527"/>
            <a:ext cx="1102781" cy="718551"/>
          </a:xfrm>
          <a:prstGeom prst="roundRect">
            <a:avLst/>
          </a:prstGeom>
          <a:solidFill>
            <a:srgbClr val="0082F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96000" tIns="48000" rIns="97536" bIns="4876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76239" indent="-476239" defTabSz="1219170" fontAlgn="base">
              <a:spcBef>
                <a:spcPts val="400"/>
              </a:spcBef>
              <a:spcAft>
                <a:spcPct val="0"/>
              </a:spcAft>
              <a:buFont typeface="Ericsson Hilda" panose="00000500000000000000" pitchFamily="2" charset="0"/>
              <a:buChar char="—"/>
            </a:pPr>
            <a:endParaRPr lang="en-US" sz="2667">
              <a:solidFill>
                <a:schemeClr val="bg1"/>
              </a:solidFill>
            </a:endParaRPr>
          </a:p>
        </p:txBody>
      </p:sp>
      <p:pic>
        <p:nvPicPr>
          <p:cNvPr id="158" name="Picture Placeholder 39">
            <a:extLst>
              <a:ext uri="{FF2B5EF4-FFF2-40B4-BE49-F238E27FC236}">
                <a16:creationId xmlns:a16="http://schemas.microsoft.com/office/drawing/2014/main" id="{7F378A7D-416C-EEDD-745E-6DE235B8CBC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t="110" b="110"/>
          <a:stretch>
            <a:fillRect/>
          </a:stretch>
        </p:blipFill>
        <p:spPr>
          <a:xfrm>
            <a:off x="6484115" y="6147001"/>
            <a:ext cx="585287" cy="585287"/>
          </a:xfrm>
          <a:prstGeom prst="rect">
            <a:avLst/>
          </a:prstGeom>
        </p:spPr>
      </p:pic>
      <p:pic>
        <p:nvPicPr>
          <p:cNvPr id="159" name="Picture Placeholder 29">
            <a:extLst>
              <a:ext uri="{FF2B5EF4-FFF2-40B4-BE49-F238E27FC236}">
                <a16:creationId xmlns:a16="http://schemas.microsoft.com/office/drawing/2014/main" id="{568705E6-2380-BB48-06E6-07C47193D4A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t="73" b="73"/>
          <a:stretch>
            <a:fillRect/>
          </a:stretch>
        </p:blipFill>
        <p:spPr>
          <a:xfrm>
            <a:off x="362609" y="6159085"/>
            <a:ext cx="651683" cy="651683"/>
          </a:xfrm>
          <a:prstGeom prst="rect">
            <a:avLst/>
          </a:prstGeom>
        </p:spPr>
      </p:pic>
      <p:sp>
        <p:nvSpPr>
          <p:cNvPr id="160" name="TextBox 159">
            <a:extLst>
              <a:ext uri="{FF2B5EF4-FFF2-40B4-BE49-F238E27FC236}">
                <a16:creationId xmlns:a16="http://schemas.microsoft.com/office/drawing/2014/main" id="{079D88C2-4B50-F09C-C333-247DA0FEDDDD}"/>
              </a:ext>
            </a:extLst>
          </p:cNvPr>
          <p:cNvSpPr txBox="1"/>
          <p:nvPr/>
        </p:nvSpPr>
        <p:spPr>
          <a:xfrm>
            <a:off x="1254154" y="6079434"/>
            <a:ext cx="4570532" cy="687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6933" algn="just">
              <a:spcBef>
                <a:spcPts val="867"/>
              </a:spcBef>
            </a:pPr>
            <a:r>
              <a:rPr lang="en-US" sz="1067" b="1" dirty="0">
                <a:latin typeface="Ericsson Hilda" panose="00000500000000000000" pitchFamily="2" charset="0"/>
                <a:cs typeface="Arial"/>
              </a:rPr>
              <a:t>Accurate modeling of real cellular network behavior</a:t>
            </a:r>
          </a:p>
          <a:p>
            <a:pPr marL="16933" algn="just"/>
            <a:r>
              <a:rPr lang="en-US" sz="933" dirty="0">
                <a:latin typeface="Ericsson Hilda" panose="00000500000000000000" pitchFamily="2" charset="0"/>
                <a:cs typeface="Arial"/>
              </a:rPr>
              <a:t>GNN architecture provides a native way of modelling cellular network interactions. The framework being developed will make the optimizer development process very straight forward and intuitive.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4B7C4DE5-12A8-2E6F-B8F3-B7088F39249B}"/>
              </a:ext>
            </a:extLst>
          </p:cNvPr>
          <p:cNvSpPr txBox="1"/>
          <p:nvPr/>
        </p:nvSpPr>
        <p:spPr>
          <a:xfrm>
            <a:off x="7433568" y="6080294"/>
            <a:ext cx="4606568" cy="702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Bef>
                <a:spcPts val="272"/>
              </a:spcBef>
            </a:pPr>
            <a:r>
              <a:rPr lang="en-US" sz="1067" b="1" spc="-13" dirty="0">
                <a:latin typeface="Ericsson Hilda" panose="00000500000000000000" pitchFamily="2" charset="0"/>
                <a:cs typeface="Arial"/>
              </a:rPr>
              <a:t>Digital Twin</a:t>
            </a:r>
            <a:endParaRPr lang="en-US" sz="1067" dirty="0">
              <a:latin typeface="Ericsson Hilda" panose="00000500000000000000" pitchFamily="2" charset="0"/>
              <a:cs typeface="Arial"/>
            </a:endParaRPr>
          </a:p>
          <a:p>
            <a:pPr marR="6773" algn="just">
              <a:lnSpc>
                <a:spcPct val="104600"/>
              </a:lnSpc>
              <a:spcBef>
                <a:spcPts val="13"/>
              </a:spcBef>
            </a:pPr>
            <a:r>
              <a:rPr lang="en-US" sz="933" dirty="0">
                <a:latin typeface="Ericsson Hilda" panose="00000500000000000000" pitchFamily="2" charset="0"/>
                <a:cs typeface="Arial"/>
              </a:rPr>
              <a:t>GNN optimizer modelling enable the finding of the optimal configuration without the need of interacting with the live network by emulating radio network performance functionality from real network data</a:t>
            </a:r>
          </a:p>
        </p:txBody>
      </p:sp>
    </p:spTree>
    <p:extLst>
      <p:ext uri="{BB962C8B-B14F-4D97-AF65-F5344CB8AC3E}">
        <p14:creationId xmlns:p14="http://schemas.microsoft.com/office/powerpoint/2010/main" val="1189202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B34D5-7CA9-E0AE-C248-F6EA594FA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353"/>
            <a:ext cx="10515600" cy="1325563"/>
          </a:xfrm>
        </p:spPr>
        <p:txBody>
          <a:bodyPr/>
          <a:lstStyle/>
          <a:p>
            <a:r>
              <a:rPr lang="en-US" dirty="0">
                <a:latin typeface="Ericsson Hilda" panose="00000500000000000000" pitchFamily="2" charset="0"/>
              </a:rPr>
              <a:t>Optimization Framework</a:t>
            </a:r>
            <a:endParaRPr lang="es-ES" dirty="0">
              <a:latin typeface="Ericsson Hilda" panose="00000500000000000000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0BEC11F-646D-5DD9-5CFB-0A9D8C907F9E}"/>
              </a:ext>
            </a:extLst>
          </p:cNvPr>
          <p:cNvGrpSpPr/>
          <p:nvPr/>
        </p:nvGrpSpPr>
        <p:grpSpPr>
          <a:xfrm>
            <a:off x="4150746" y="1497506"/>
            <a:ext cx="4130361" cy="2637459"/>
            <a:chOff x="4085636" y="1037934"/>
            <a:chExt cx="4130361" cy="2637459"/>
          </a:xfrm>
        </p:grpSpPr>
        <p:sp>
          <p:nvSpPr>
            <p:cNvPr id="5" name="Circular Arrow 87">
              <a:extLst>
                <a:ext uri="{FF2B5EF4-FFF2-40B4-BE49-F238E27FC236}">
                  <a16:creationId xmlns:a16="http://schemas.microsoft.com/office/drawing/2014/main" id="{2366BD79-BC2E-C9DB-10E0-1ABFAE5D36AC}"/>
                </a:ext>
              </a:extLst>
            </p:cNvPr>
            <p:cNvSpPr/>
            <p:nvPr/>
          </p:nvSpPr>
          <p:spPr bwMode="auto">
            <a:xfrm>
              <a:off x="4085636" y="1037934"/>
              <a:ext cx="4130361" cy="2637459"/>
            </a:xfrm>
            <a:prstGeom prst="circularArrow">
              <a:avLst>
                <a:gd name="adj1" fmla="val 2816"/>
                <a:gd name="adj2" fmla="val 414296"/>
                <a:gd name="adj3" fmla="val 20387015"/>
                <a:gd name="adj4" fmla="val 11914307"/>
                <a:gd name="adj5" fmla="val 7129"/>
              </a:avLst>
            </a:prstGeom>
            <a:solidFill>
              <a:schemeClr val="accent5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dirty="0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180D8F5-0BF2-B7E8-55EC-81003B84777D}"/>
                </a:ext>
              </a:extLst>
            </p:cNvPr>
            <p:cNvSpPr txBox="1"/>
            <p:nvPr/>
          </p:nvSpPr>
          <p:spPr bwMode="auto">
            <a:xfrm>
              <a:off x="5073468" y="1420616"/>
              <a:ext cx="2229578" cy="54212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70AD47"/>
                </a:buClr>
                <a:defRPr/>
              </a:pPr>
              <a:r>
                <a:rPr lang="en-US" sz="1400" kern="0" dirty="0">
                  <a:latin typeface="Ericsson Hilda" panose="00000500000000000000" pitchFamily="2" charset="0"/>
                </a:rPr>
                <a:t>1.    Predict SINR with</a:t>
              </a:r>
            </a:p>
            <a:p>
              <a:pPr indent="346066" defTabSz="914377">
                <a:buClr>
                  <a:srgbClr val="181818"/>
                </a:buClr>
                <a:defRPr/>
              </a:pPr>
              <a:r>
                <a:rPr lang="en-US" sz="1400" kern="0" dirty="0">
                  <a:latin typeface="Ericsson Hilda" panose="00000500000000000000" pitchFamily="2" charset="0"/>
                </a:rPr>
                <a:t>current parameters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E085F5D-29C0-66A4-6626-6EFF3C5A6CF4}"/>
              </a:ext>
            </a:extLst>
          </p:cNvPr>
          <p:cNvSpPr txBox="1"/>
          <p:nvPr/>
        </p:nvSpPr>
        <p:spPr bwMode="auto">
          <a:xfrm>
            <a:off x="5142210" y="6183934"/>
            <a:ext cx="3047060" cy="582339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72000" tIns="36000" rIns="73152" bIns="36576" numCol="1" rtlCol="0" anchor="t" anchorCtr="0" compatLnSpc="1">
            <a:prstTxWarp prst="textNoShape">
              <a:avLst/>
            </a:prstTxWarp>
            <a:noAutofit/>
          </a:bodyPr>
          <a:lstStyle>
            <a:defPPr>
              <a:defRPr lang="pt-BR"/>
            </a:defPPr>
            <a:lvl1pPr marL="342900" marR="0" lvl="0" indent="-3429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2F0"/>
              </a:buClr>
              <a:buSzTx/>
              <a:buFont typeface="+mj-lt"/>
              <a:buAutoNum type="arabicPeriod"/>
              <a:tabLst/>
              <a:defRPr kumimoji="0" sz="1600" b="0" i="0" u="none" strike="noStrike" kern="0" cap="none" spc="0" normalizeH="0" baseline="0">
                <a:ln>
                  <a:noFill/>
                </a:ln>
                <a:solidFill>
                  <a:srgbClr val="0082F0"/>
                </a:solidFill>
                <a:effectLst/>
                <a:uLnTx/>
                <a:uFillTx/>
              </a:defRPr>
            </a:lvl1pPr>
          </a:lstStyle>
          <a:p>
            <a:pPr marL="0" indent="0">
              <a:buClr>
                <a:srgbClr val="70AD47">
                  <a:lumMod val="75000"/>
                </a:srgbClr>
              </a:buClr>
              <a:buNone/>
              <a:defRPr/>
            </a:pPr>
            <a:r>
              <a:rPr lang="en-US" sz="1400" dirty="0">
                <a:solidFill>
                  <a:prstClr val="black"/>
                </a:solidFill>
                <a:latin typeface="Ericsson Hilda" panose="00000500000000000000" pitchFamily="2" charset="0"/>
              </a:rPr>
              <a:t>2.    </a:t>
            </a:r>
            <a:r>
              <a:rPr lang="en-US" sz="1400" dirty="0">
                <a:solidFill>
                  <a:sysClr val="windowText" lastClr="000000"/>
                </a:solidFill>
                <a:latin typeface="Ericsson Hilda" panose="00000500000000000000" pitchFamily="2" charset="0"/>
              </a:rPr>
              <a:t>Alter power parameters until </a:t>
            </a:r>
            <a:endParaRPr lang="en-US" sz="1400" dirty="0">
              <a:solidFill>
                <a:prstClr val="black"/>
              </a:solidFill>
              <a:latin typeface="Ericsson Hilda" panose="00000500000000000000" pitchFamily="2" charset="0"/>
            </a:endParaRPr>
          </a:p>
          <a:p>
            <a:pPr marL="0" indent="346066">
              <a:buClr>
                <a:srgbClr val="181818"/>
              </a:buClr>
              <a:buNone/>
              <a:defRPr/>
            </a:pPr>
            <a:r>
              <a:rPr lang="en-US" sz="1400" dirty="0">
                <a:solidFill>
                  <a:prstClr val="black"/>
                </a:solidFill>
                <a:latin typeface="Ericsson Hilda" panose="00000500000000000000" pitchFamily="2" charset="0"/>
              </a:rPr>
              <a:t>predicted SINR is maximized</a:t>
            </a:r>
          </a:p>
          <a:p>
            <a:pPr marL="0" indent="0" defTabSz="914377">
              <a:buClr>
                <a:srgbClr val="0062B4"/>
              </a:buClr>
              <a:buNone/>
              <a:defRPr/>
            </a:pPr>
            <a:endParaRPr lang="en-US" dirty="0">
              <a:solidFill>
                <a:sysClr val="windowText" lastClr="000000"/>
              </a:solidFill>
              <a:latin typeface="Ericsson Hilda Light" panose="00000400000000000000" pitchFamily="2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0F6EF7A-77AF-E121-4300-41E99301AD18}"/>
              </a:ext>
            </a:extLst>
          </p:cNvPr>
          <p:cNvGrpSpPr/>
          <p:nvPr/>
        </p:nvGrpSpPr>
        <p:grpSpPr>
          <a:xfrm>
            <a:off x="860947" y="3197414"/>
            <a:ext cx="3144876" cy="3190660"/>
            <a:chOff x="969302" y="2737842"/>
            <a:chExt cx="3144876" cy="31906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0AC158-6632-BC62-C061-09CCB955EC9C}"/>
                </a:ext>
              </a:extLst>
            </p:cNvPr>
            <p:cNvSpPr txBox="1"/>
            <p:nvPr/>
          </p:nvSpPr>
          <p:spPr bwMode="auto">
            <a:xfrm>
              <a:off x="1122458" y="2737842"/>
              <a:ext cx="828064" cy="31825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82F0"/>
                  </a:solidFill>
                  <a:latin typeface="Ericsson Hilda Light" panose="00000400000000000000" pitchFamily="2" charset="0"/>
                </a:rPr>
                <a:t>[-92, 9]</a:t>
              </a:r>
            </a:p>
          </p:txBody>
        </p:sp>
        <p:sp>
          <p:nvSpPr>
            <p:cNvPr id="10" name="Right Arrow 6">
              <a:extLst>
                <a:ext uri="{FF2B5EF4-FFF2-40B4-BE49-F238E27FC236}">
                  <a16:creationId xmlns:a16="http://schemas.microsoft.com/office/drawing/2014/main" id="{3DDC2D06-7D9E-4220-E0BB-0631D5F2B0F8}"/>
                </a:ext>
              </a:extLst>
            </p:cNvPr>
            <p:cNvSpPr/>
            <p:nvPr/>
          </p:nvSpPr>
          <p:spPr bwMode="auto">
            <a:xfrm>
              <a:off x="969302" y="2815117"/>
              <a:ext cx="201749" cy="131665"/>
            </a:xfrm>
            <a:prstGeom prst="rightArrow">
              <a:avLst/>
            </a:prstGeom>
            <a:solidFill>
              <a:srgbClr val="0082F0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4EAD259-A4F1-4762-6DBA-7BB05EAB269A}"/>
                </a:ext>
              </a:extLst>
            </p:cNvPr>
            <p:cNvSpPr txBox="1"/>
            <p:nvPr/>
          </p:nvSpPr>
          <p:spPr bwMode="auto">
            <a:xfrm>
              <a:off x="3334871" y="5659907"/>
              <a:ext cx="779307" cy="26859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82F0"/>
                  </a:solidFill>
                  <a:latin typeface="Ericsson Hilda Light" panose="00000400000000000000" pitchFamily="2" charset="0"/>
                </a:rPr>
                <a:t>[-88, 9]</a:t>
              </a:r>
            </a:p>
          </p:txBody>
        </p:sp>
        <p:sp>
          <p:nvSpPr>
            <p:cNvPr id="12" name="Right Arrow 6">
              <a:extLst>
                <a:ext uri="{FF2B5EF4-FFF2-40B4-BE49-F238E27FC236}">
                  <a16:creationId xmlns:a16="http://schemas.microsoft.com/office/drawing/2014/main" id="{48280A97-44DC-C10C-282C-97C9572BECE7}"/>
                </a:ext>
              </a:extLst>
            </p:cNvPr>
            <p:cNvSpPr/>
            <p:nvPr/>
          </p:nvSpPr>
          <p:spPr bwMode="auto">
            <a:xfrm rot="5400000">
              <a:off x="3619245" y="5504872"/>
              <a:ext cx="201749" cy="131665"/>
            </a:xfrm>
            <a:prstGeom prst="rightArrow">
              <a:avLst/>
            </a:prstGeom>
            <a:solidFill>
              <a:srgbClr val="0082F0"/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AE26C27-85D2-7B9E-7795-D4A5ECEDB60D}"/>
              </a:ext>
            </a:extLst>
          </p:cNvPr>
          <p:cNvGrpSpPr/>
          <p:nvPr/>
        </p:nvGrpSpPr>
        <p:grpSpPr>
          <a:xfrm>
            <a:off x="8033759" y="2898701"/>
            <a:ext cx="4098359" cy="3429331"/>
            <a:chOff x="7762507" y="2419623"/>
            <a:chExt cx="4098359" cy="3429330"/>
          </a:xfrm>
        </p:grpSpPr>
        <p:sp>
          <p:nvSpPr>
            <p:cNvPr id="14" name="Right Arrow 6">
              <a:extLst>
                <a:ext uri="{FF2B5EF4-FFF2-40B4-BE49-F238E27FC236}">
                  <a16:creationId xmlns:a16="http://schemas.microsoft.com/office/drawing/2014/main" id="{A56B9012-3E5F-CBBC-7A88-0B1DCA6A1C20}"/>
                </a:ext>
              </a:extLst>
            </p:cNvPr>
            <p:cNvSpPr/>
            <p:nvPr/>
          </p:nvSpPr>
          <p:spPr bwMode="auto">
            <a:xfrm rot="16200000">
              <a:off x="7846712" y="2695977"/>
              <a:ext cx="201749" cy="131665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398090B-A61E-FDDA-4651-8083CBD73C89}"/>
                </a:ext>
              </a:extLst>
            </p:cNvPr>
            <p:cNvSpPr txBox="1"/>
            <p:nvPr/>
          </p:nvSpPr>
          <p:spPr bwMode="auto">
            <a:xfrm>
              <a:off x="7762507" y="2419623"/>
              <a:ext cx="358021" cy="25200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 kern="0">
                  <a:solidFill>
                    <a:srgbClr val="FF8C0A"/>
                  </a:solidFill>
                  <a:latin typeface="Ericsson Hilda Light" panose="00000400000000000000" pitchFamily="2" charset="0"/>
                </a:rPr>
                <a:t>13</a:t>
              </a:r>
            </a:p>
          </p:txBody>
        </p:sp>
        <p:sp>
          <p:nvSpPr>
            <p:cNvPr id="16" name="Right Arrow 6">
              <a:extLst>
                <a:ext uri="{FF2B5EF4-FFF2-40B4-BE49-F238E27FC236}">
                  <a16:creationId xmlns:a16="http://schemas.microsoft.com/office/drawing/2014/main" id="{F7A34648-6632-9EA6-DF4F-EFC38ABD7292}"/>
                </a:ext>
              </a:extLst>
            </p:cNvPr>
            <p:cNvSpPr/>
            <p:nvPr/>
          </p:nvSpPr>
          <p:spPr bwMode="auto">
            <a:xfrm rot="5400000">
              <a:off x="10803096" y="5430243"/>
              <a:ext cx="201749" cy="131665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F77597A-A335-E4CA-0109-0976A215F998}"/>
                </a:ext>
              </a:extLst>
            </p:cNvPr>
            <p:cNvSpPr txBox="1"/>
            <p:nvPr/>
          </p:nvSpPr>
          <p:spPr bwMode="auto">
            <a:xfrm>
              <a:off x="10724959" y="5596950"/>
              <a:ext cx="358021" cy="25200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 kern="0">
                  <a:solidFill>
                    <a:srgbClr val="FF8C0A"/>
                  </a:solidFill>
                  <a:latin typeface="Ericsson Hilda Light" panose="00000400000000000000" pitchFamily="2" charset="0"/>
                </a:rPr>
                <a:t>14</a:t>
              </a:r>
            </a:p>
          </p:txBody>
        </p:sp>
        <p:sp>
          <p:nvSpPr>
            <p:cNvPr id="18" name="Right Arrow 6">
              <a:extLst>
                <a:ext uri="{FF2B5EF4-FFF2-40B4-BE49-F238E27FC236}">
                  <a16:creationId xmlns:a16="http://schemas.microsoft.com/office/drawing/2014/main" id="{ED78F68B-FAFE-7585-BEEA-7A9A265E3F24}"/>
                </a:ext>
              </a:extLst>
            </p:cNvPr>
            <p:cNvSpPr/>
            <p:nvPr/>
          </p:nvSpPr>
          <p:spPr bwMode="auto">
            <a:xfrm rot="5400000">
              <a:off x="8855077" y="5241197"/>
              <a:ext cx="201749" cy="131665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398EFB3-FAEA-A791-3336-22BAC81FFCE9}"/>
                </a:ext>
              </a:extLst>
            </p:cNvPr>
            <p:cNvSpPr txBox="1"/>
            <p:nvPr/>
          </p:nvSpPr>
          <p:spPr bwMode="auto">
            <a:xfrm>
              <a:off x="8776940" y="5407904"/>
              <a:ext cx="358021" cy="25200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  <a:lvl1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81818"/>
                </a:buClr>
                <a:buSzTx/>
                <a:buFontTx/>
                <a:buNone/>
                <a:tabLst/>
                <a:defRPr kumimoji="0" sz="1400" i="0" u="none" strike="noStrike" cap="none" spc="0" normalizeH="0" baseline="0">
                  <a:ln>
                    <a:noFill/>
                  </a:ln>
                  <a:solidFill>
                    <a:srgbClr val="00B050"/>
                  </a:solidFill>
                  <a:effectLst/>
                  <a:uLnTx/>
                  <a:uFillTx/>
                  <a:latin typeface="Ericsson Hilda"/>
                </a:defRPr>
              </a:lvl1pPr>
            </a:lstStyle>
            <a:p>
              <a:pPr defTabSz="914377">
                <a:defRPr/>
              </a:pPr>
              <a:r>
                <a:rPr lang="es-ES">
                  <a:latin typeface="Ericsson Hilda Light" panose="00000400000000000000" pitchFamily="2" charset="0"/>
                </a:rPr>
                <a:t>2</a:t>
              </a:r>
              <a:r>
                <a:rPr lang="en-US">
                  <a:latin typeface="Ericsson Hilda Light" panose="00000400000000000000" pitchFamily="2" charset="0"/>
                </a:rPr>
                <a:t>0</a:t>
              </a:r>
            </a:p>
          </p:txBody>
        </p:sp>
        <p:sp>
          <p:nvSpPr>
            <p:cNvPr id="20" name="Right Arrow 6">
              <a:extLst>
                <a:ext uri="{FF2B5EF4-FFF2-40B4-BE49-F238E27FC236}">
                  <a16:creationId xmlns:a16="http://schemas.microsoft.com/office/drawing/2014/main" id="{B0A45597-B2D4-BA44-1A5C-929641EF43EF}"/>
                </a:ext>
              </a:extLst>
            </p:cNvPr>
            <p:cNvSpPr/>
            <p:nvPr/>
          </p:nvSpPr>
          <p:spPr bwMode="auto">
            <a:xfrm rot="16200000">
              <a:off x="11587050" y="3133538"/>
              <a:ext cx="201749" cy="131665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2A81BA7-9AFE-DBF6-F132-9617F7D3AD37}"/>
                </a:ext>
              </a:extLst>
            </p:cNvPr>
            <p:cNvSpPr txBox="1"/>
            <p:nvPr/>
          </p:nvSpPr>
          <p:spPr bwMode="auto">
            <a:xfrm>
              <a:off x="11502845" y="2863362"/>
              <a:ext cx="358021" cy="25200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 kern="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16</a:t>
              </a:r>
            </a:p>
          </p:txBody>
        </p:sp>
        <p:sp>
          <p:nvSpPr>
            <p:cNvPr id="22" name="Right Arrow 6">
              <a:extLst>
                <a:ext uri="{FF2B5EF4-FFF2-40B4-BE49-F238E27FC236}">
                  <a16:creationId xmlns:a16="http://schemas.microsoft.com/office/drawing/2014/main" id="{427A4FD1-68F1-38DE-894E-7B077D62D085}"/>
                </a:ext>
              </a:extLst>
            </p:cNvPr>
            <p:cNvSpPr/>
            <p:nvPr/>
          </p:nvSpPr>
          <p:spPr bwMode="auto">
            <a:xfrm rot="16200000">
              <a:off x="9811672" y="3041862"/>
              <a:ext cx="201749" cy="131665"/>
            </a:xfrm>
            <a:prstGeom prst="rightArrow">
              <a:avLst/>
            </a:prstGeom>
            <a:solidFill>
              <a:schemeClr val="accent6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err="1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379868E-F73D-1C71-4AE9-02B900E70383}"/>
                </a:ext>
              </a:extLst>
            </p:cNvPr>
            <p:cNvSpPr txBox="1"/>
            <p:nvPr/>
          </p:nvSpPr>
          <p:spPr bwMode="auto">
            <a:xfrm>
              <a:off x="9727467" y="2765508"/>
              <a:ext cx="358021" cy="25200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 kern="0">
                  <a:solidFill>
                    <a:srgbClr val="FF8C0A"/>
                  </a:solidFill>
                  <a:latin typeface="Ericsson Hilda Light" panose="00000400000000000000" pitchFamily="2" charset="0"/>
                </a:rPr>
                <a:t>15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BD96FC51-0573-F877-4A98-F01A8BCCF914}"/>
              </a:ext>
            </a:extLst>
          </p:cNvPr>
          <p:cNvSpPr txBox="1"/>
          <p:nvPr/>
        </p:nvSpPr>
        <p:spPr bwMode="auto">
          <a:xfrm>
            <a:off x="5138577" y="2430564"/>
            <a:ext cx="2229579" cy="54212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72000" tIns="36000" rIns="73152" bIns="36576" numCol="1" rtlCol="0" anchor="t" anchorCtr="0" compatLnSpc="1">
            <a:prstTxWarp prst="textNoShape">
              <a:avLst/>
            </a:prstTxWarp>
            <a:noAutofit/>
          </a:bodyPr>
          <a:lstStyle/>
          <a:p>
            <a:pPr defTabSz="914377">
              <a:buClr>
                <a:srgbClr val="70AD47">
                  <a:lumMod val="75000"/>
                </a:srgbClr>
              </a:buClr>
              <a:defRPr/>
            </a:pPr>
            <a:r>
              <a:rPr lang="en-US" sz="1400" kern="0" dirty="0">
                <a:latin typeface="Ericsson Hilda" panose="00000500000000000000" pitchFamily="2" charset="0"/>
              </a:rPr>
              <a:t>2.    Predict SINR with</a:t>
            </a:r>
          </a:p>
          <a:p>
            <a:pPr indent="346066" defTabSz="914377">
              <a:buClr>
                <a:srgbClr val="181818"/>
              </a:buClr>
              <a:defRPr/>
            </a:pPr>
            <a:r>
              <a:rPr lang="en-US" sz="1400" kern="0" dirty="0">
                <a:latin typeface="Ericsson Hilda" panose="00000500000000000000" pitchFamily="2" charset="0"/>
              </a:rPr>
              <a:t>new parameters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72B4103-F95D-1B7F-47C4-0FF589A5D71F}"/>
              </a:ext>
            </a:extLst>
          </p:cNvPr>
          <p:cNvGrpSpPr/>
          <p:nvPr/>
        </p:nvGrpSpPr>
        <p:grpSpPr>
          <a:xfrm>
            <a:off x="4316842" y="3274195"/>
            <a:ext cx="4130361" cy="2914860"/>
            <a:chOff x="4251732" y="2814623"/>
            <a:chExt cx="4130361" cy="2914860"/>
          </a:xfrm>
        </p:grpSpPr>
        <p:sp>
          <p:nvSpPr>
            <p:cNvPr id="26" name="Circular Arrow 21">
              <a:extLst>
                <a:ext uri="{FF2B5EF4-FFF2-40B4-BE49-F238E27FC236}">
                  <a16:creationId xmlns:a16="http://schemas.microsoft.com/office/drawing/2014/main" id="{1E9183BB-CA83-4FFD-79B7-651EE6FDB2C9}"/>
                </a:ext>
              </a:extLst>
            </p:cNvPr>
            <p:cNvSpPr/>
            <p:nvPr/>
          </p:nvSpPr>
          <p:spPr bwMode="auto">
            <a:xfrm flipH="1" flipV="1">
              <a:off x="4251732" y="2814623"/>
              <a:ext cx="4130361" cy="2637459"/>
            </a:xfrm>
            <a:prstGeom prst="circularArrow">
              <a:avLst>
                <a:gd name="adj1" fmla="val 2816"/>
                <a:gd name="adj2" fmla="val 414296"/>
                <a:gd name="adj3" fmla="val 20387015"/>
                <a:gd name="adj4" fmla="val 11914307"/>
                <a:gd name="adj5" fmla="val 7129"/>
              </a:avLst>
            </a:prstGeom>
            <a:solidFill>
              <a:schemeClr val="bg2">
                <a:lumMod val="75000"/>
              </a:schemeClr>
            </a:solidFill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357179" indent="-357179" defTabSz="914377" fontAlgn="base">
                <a:spcBef>
                  <a:spcPts val="300"/>
                </a:spcBef>
                <a:spcAft>
                  <a:spcPct val="0"/>
                </a:spcAft>
                <a:buFont typeface="Ericsson Hilda" panose="00000500000000000000" pitchFamily="2" charset="0"/>
                <a:buChar char="—"/>
                <a:defRPr/>
              </a:pPr>
              <a:endParaRPr lang="en-US" sz="2000" kern="0" dirty="0">
                <a:solidFill>
                  <a:srgbClr val="FFFFFF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8E2CA12-51C9-2C30-7352-A903870F97A6}"/>
                </a:ext>
              </a:extLst>
            </p:cNvPr>
            <p:cNvSpPr txBox="1"/>
            <p:nvPr/>
          </p:nvSpPr>
          <p:spPr bwMode="auto">
            <a:xfrm>
              <a:off x="5073468" y="5417168"/>
              <a:ext cx="2613447" cy="31231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>
              <a:defPPr>
                <a:defRPr lang="pt-BR"/>
              </a:defPPr>
              <a:lvl1pPr marL="342900" marR="0" lvl="0" indent="-34290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82F0"/>
                </a:buClr>
                <a:buSzTx/>
                <a:buFont typeface="+mj-lt"/>
                <a:buAutoNum type="arabicPeriod"/>
                <a:tabLst/>
                <a:defRPr kumimoji="0" sz="1600" b="0" i="0" u="none" strike="noStrike" kern="0" cap="none" spc="0" normalizeH="0" baseline="0">
                  <a:ln>
                    <a:noFill/>
                  </a:ln>
                  <a:solidFill>
                    <a:srgbClr val="0082F0"/>
                  </a:solidFill>
                  <a:effectLst/>
                  <a:uLnTx/>
                  <a:uFillTx/>
                </a:defRPr>
              </a:lvl1pPr>
            </a:lstStyle>
            <a:p>
              <a:pPr marL="0" indent="0" defTabSz="914377">
                <a:buNone/>
                <a:defRPr/>
              </a:pPr>
              <a:r>
                <a:rPr lang="en-US" sz="1400" dirty="0">
                  <a:solidFill>
                    <a:schemeClr val="tx1"/>
                  </a:solidFill>
                  <a:latin typeface="Ericsson Hilda" panose="00000500000000000000" pitchFamily="2" charset="0"/>
                </a:rPr>
                <a:t>1.    Alter power parameters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9840675-1D1D-0DBC-7790-029D26842833}"/>
              </a:ext>
            </a:extLst>
          </p:cNvPr>
          <p:cNvGrpSpPr/>
          <p:nvPr/>
        </p:nvGrpSpPr>
        <p:grpSpPr>
          <a:xfrm>
            <a:off x="63629" y="1417891"/>
            <a:ext cx="4778401" cy="4500500"/>
            <a:chOff x="182184" y="967284"/>
            <a:chExt cx="4778401" cy="450050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808984-F6FB-587C-AF88-A9FC4A4413B3}"/>
                </a:ext>
              </a:extLst>
            </p:cNvPr>
            <p:cNvSpPr txBox="1"/>
            <p:nvPr/>
          </p:nvSpPr>
          <p:spPr bwMode="auto">
            <a:xfrm>
              <a:off x="1440322" y="967284"/>
              <a:ext cx="2184988" cy="39257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2000" kern="0" dirty="0">
                  <a:solidFill>
                    <a:srgbClr val="181818"/>
                  </a:solidFill>
                  <a:latin typeface="Ericsson Hilda" panose="00000500000000000000" pitchFamily="2" charset="0"/>
                </a:rPr>
                <a:t>Test Configuration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77A3975-938F-0CDA-4CAA-E587623DC9E7}"/>
                </a:ext>
              </a:extLst>
            </p:cNvPr>
            <p:cNvSpPr txBox="1"/>
            <p:nvPr/>
          </p:nvSpPr>
          <p:spPr bwMode="auto">
            <a:xfrm>
              <a:off x="1178168" y="1331274"/>
              <a:ext cx="2747978" cy="31825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600" dirty="0">
                  <a:solidFill>
                    <a:srgbClr val="181818"/>
                  </a:solidFill>
                  <a:latin typeface="Ericsson Hilda" panose="00000500000000000000" pitchFamily="2" charset="0"/>
                </a:rPr>
                <a:t>(Including Performance KPIs)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9BD94D2-65DA-8E28-FC4E-529C00A59C2C}"/>
                </a:ext>
              </a:extLst>
            </p:cNvPr>
            <p:cNvSpPr txBox="1"/>
            <p:nvPr/>
          </p:nvSpPr>
          <p:spPr bwMode="auto">
            <a:xfrm>
              <a:off x="1715831" y="1899874"/>
              <a:ext cx="816985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 dirty="0">
                  <a:solidFill>
                    <a:srgbClr val="181818"/>
                  </a:solidFill>
                  <a:latin typeface="Ericsson Hilda Light" panose="00000400000000000000" pitchFamily="2" charset="0"/>
                </a:rPr>
                <a:t>[-110, 8]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0DE0DCB-528A-F950-8C0E-E55F17DF3175}"/>
                </a:ext>
              </a:extLst>
            </p:cNvPr>
            <p:cNvSpPr txBox="1"/>
            <p:nvPr/>
          </p:nvSpPr>
          <p:spPr bwMode="auto">
            <a:xfrm>
              <a:off x="182184" y="2737842"/>
              <a:ext cx="828064" cy="31825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FF3232"/>
                  </a:solidFill>
                  <a:latin typeface="Ericsson Hilda Light" panose="00000400000000000000" pitchFamily="2" charset="0"/>
                </a:rPr>
                <a:t>[-106, 9]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CB65745-E488-7037-68DA-955166E00E0A}"/>
                </a:ext>
              </a:extLst>
            </p:cNvPr>
            <p:cNvSpPr txBox="1"/>
            <p:nvPr/>
          </p:nvSpPr>
          <p:spPr bwMode="auto">
            <a:xfrm>
              <a:off x="2400407" y="3157416"/>
              <a:ext cx="746470" cy="26504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181818"/>
                  </a:solidFill>
                  <a:latin typeface="Ericsson Hilda Light" panose="00000400000000000000" pitchFamily="2" charset="0"/>
                </a:rPr>
                <a:t>[-80, 8]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5ED8C6C-851D-81FD-144A-44A04FCE1847}"/>
                </a:ext>
              </a:extLst>
            </p:cNvPr>
            <p:cNvSpPr txBox="1"/>
            <p:nvPr/>
          </p:nvSpPr>
          <p:spPr bwMode="auto">
            <a:xfrm>
              <a:off x="3537597" y="2076857"/>
              <a:ext cx="816985" cy="28164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181818"/>
                  </a:solidFill>
                  <a:latin typeface="Ericsson Hilda Light" panose="00000400000000000000" pitchFamily="2" charset="0"/>
                </a:rPr>
                <a:t>[-90, 10]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6250561-4339-3B8C-D06F-030941430CD9}"/>
                </a:ext>
              </a:extLst>
            </p:cNvPr>
            <p:cNvSpPr txBox="1"/>
            <p:nvPr/>
          </p:nvSpPr>
          <p:spPr bwMode="auto">
            <a:xfrm>
              <a:off x="1343252" y="4930594"/>
              <a:ext cx="954726" cy="26859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181818"/>
                  </a:solidFill>
                  <a:latin typeface="Ericsson Hilda Light" panose="00000400000000000000" pitchFamily="2" charset="0"/>
                </a:rPr>
                <a:t>[-100, 10]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7CD3B01-6D3B-E7FA-4BFB-08C3D42440AA}"/>
                </a:ext>
              </a:extLst>
            </p:cNvPr>
            <p:cNvSpPr txBox="1"/>
            <p:nvPr/>
          </p:nvSpPr>
          <p:spPr bwMode="auto">
            <a:xfrm>
              <a:off x="4040120" y="3229144"/>
              <a:ext cx="920465" cy="26729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181818"/>
                  </a:solidFill>
                  <a:latin typeface="Ericsson Hilda Light" panose="00000400000000000000" pitchFamily="2" charset="0"/>
                </a:rPr>
                <a:t>[-120, 10]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D70A7BC-26FE-5518-5563-A50509947DCB}"/>
                </a:ext>
              </a:extLst>
            </p:cNvPr>
            <p:cNvSpPr txBox="1"/>
            <p:nvPr/>
          </p:nvSpPr>
          <p:spPr bwMode="auto">
            <a:xfrm>
              <a:off x="3235871" y="5199189"/>
              <a:ext cx="954726" cy="268595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FF3232"/>
                  </a:solidFill>
                  <a:latin typeface="Ericsson Hilda Light" panose="00000400000000000000" pitchFamily="2" charset="0"/>
                </a:rPr>
                <a:t>[-103, 10]</a:t>
              </a: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0E11E4F-9DE9-9061-F09E-6284C393E0E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35847" y="3553709"/>
              <a:ext cx="1326034" cy="21592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D2CB4E4-F9FB-F5C0-AC72-B772609C2BC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001067" y="4044403"/>
              <a:ext cx="551090" cy="32411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CDB5D7D-0732-5D56-5D1E-4DB99722D59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981463" y="3873187"/>
              <a:ext cx="1231392" cy="88993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C75A52B-B061-ABA7-1019-4897DF0C091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861400" y="4078141"/>
              <a:ext cx="551629" cy="44022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67D7515-C70A-2D55-C2B6-DE87DC20ECF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039208" y="2898509"/>
              <a:ext cx="684758" cy="545375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46B9F5E-2BD2-44D1-D02D-FCF8DA9E725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219220" y="2821295"/>
              <a:ext cx="254644" cy="60553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6706363-5180-8525-7BFE-95914DBDFD4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56622" y="3777205"/>
              <a:ext cx="564063" cy="67769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BBAEEF5-8912-22F5-2E12-BDDBB4B31BA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29477" y="2398451"/>
              <a:ext cx="1149459" cy="13851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7F3D187-A6F4-DF70-13ED-D90380BB3B99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946090" y="4221115"/>
              <a:ext cx="465229" cy="32165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DAF6C894-4D5C-C5A2-6236-D084E0241100}"/>
                </a:ext>
              </a:extLst>
            </p:cNvPr>
            <p:cNvSpPr/>
            <p:nvPr/>
          </p:nvSpPr>
          <p:spPr>
            <a:xfrm>
              <a:off x="412733" y="3030314"/>
              <a:ext cx="745294" cy="75324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en-US">
                <a:solidFill>
                  <a:prstClr val="white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42425E2-03F8-325B-EE6B-1E5D29617304}"/>
                </a:ext>
              </a:extLst>
            </p:cNvPr>
            <p:cNvSpPr/>
            <p:nvPr/>
          </p:nvSpPr>
          <p:spPr>
            <a:xfrm>
              <a:off x="3334871" y="4415477"/>
              <a:ext cx="745294" cy="75324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en-US">
                <a:solidFill>
                  <a:prstClr val="white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FA95C8-17D3-5BC4-1A5E-3C66E72AA55D}"/>
                </a:ext>
              </a:extLst>
            </p:cNvPr>
            <p:cNvSpPr txBox="1"/>
            <p:nvPr/>
          </p:nvSpPr>
          <p:spPr bwMode="auto">
            <a:xfrm>
              <a:off x="1147056" y="3068506"/>
              <a:ext cx="569008" cy="460901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7">
                <a:buClr>
                  <a:srgbClr val="70AD47"/>
                </a:buClr>
                <a:defRPr/>
              </a:pPr>
              <a:r>
                <a:rPr lang="en-US" sz="1400" kern="0">
                  <a:solidFill>
                    <a:srgbClr val="FF3232"/>
                  </a:solidFill>
                  <a:latin typeface="Ericsson Hilda Light" panose="00000400000000000000" pitchFamily="2" charset="0"/>
                </a:rPr>
                <a:t>Issue cell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A2A7DD4-C74A-4733-450C-B9454B4D550B}"/>
                </a:ext>
              </a:extLst>
            </p:cNvPr>
            <p:cNvSpPr txBox="1"/>
            <p:nvPr/>
          </p:nvSpPr>
          <p:spPr bwMode="auto">
            <a:xfrm>
              <a:off x="2765299" y="4542765"/>
              <a:ext cx="570966" cy="47246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914377">
                <a:buClr>
                  <a:srgbClr val="70AD47"/>
                </a:buClr>
                <a:defRPr/>
              </a:pPr>
              <a:r>
                <a:rPr lang="en-US" sz="1400" kern="0">
                  <a:solidFill>
                    <a:srgbClr val="FF3232"/>
                  </a:solidFill>
                  <a:latin typeface="Ericsson Hilda Light" panose="00000400000000000000" pitchFamily="2" charset="0"/>
                </a:rPr>
                <a:t>Issue cell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CEE080E-A120-D9DB-F5A5-A7B7D8DBFF5D}"/>
              </a:ext>
            </a:extLst>
          </p:cNvPr>
          <p:cNvGrpSpPr/>
          <p:nvPr/>
        </p:nvGrpSpPr>
        <p:grpSpPr>
          <a:xfrm>
            <a:off x="7846735" y="1585803"/>
            <a:ext cx="4285383" cy="4291108"/>
            <a:chOff x="7575483" y="1106724"/>
            <a:chExt cx="4285383" cy="4291108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4174EEF-E887-7A4E-4AFA-C0EBB5E870E9}"/>
                </a:ext>
              </a:extLst>
            </p:cNvPr>
            <p:cNvSpPr txBox="1"/>
            <p:nvPr/>
          </p:nvSpPr>
          <p:spPr bwMode="auto">
            <a:xfrm>
              <a:off x="8754219" y="1106724"/>
              <a:ext cx="2184990" cy="39215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2000" dirty="0">
                  <a:solidFill>
                    <a:srgbClr val="181818"/>
                  </a:solidFill>
                  <a:latin typeface="Ericsson Hilda" panose="00000500000000000000" pitchFamily="2" charset="0"/>
                </a:rPr>
                <a:t>Predicted UL SINR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12A2988-9508-D21B-9409-285700C48B10}"/>
                </a:ext>
              </a:extLst>
            </p:cNvPr>
            <p:cNvSpPr txBox="1"/>
            <p:nvPr/>
          </p:nvSpPr>
          <p:spPr bwMode="auto">
            <a:xfrm>
              <a:off x="9108524" y="1899874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20</a:t>
              </a:r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D930449-99E6-7294-E235-159BC07FAA6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192275" y="3557756"/>
              <a:ext cx="1326034" cy="21592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4B43647-B0FE-E2D1-D765-0174ED59FD4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9157495" y="4048450"/>
              <a:ext cx="551090" cy="32411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0AEA657-0B0C-5B3B-C374-75823C9CF93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137891" y="3877234"/>
              <a:ext cx="1231392" cy="88993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8826D87-9121-DCDE-1AEF-6C3DC0ECE7E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017828" y="4082188"/>
              <a:ext cx="551629" cy="44022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DDA742B-4923-5250-9984-5CC705B6432A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0195636" y="2902556"/>
              <a:ext cx="684758" cy="545375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A47E1EA7-E0D9-B60D-F12D-D7320C87330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375648" y="2825342"/>
              <a:ext cx="254644" cy="60553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034C8DC-4056-79EF-C217-D8298002621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013050" y="3781252"/>
              <a:ext cx="564063" cy="67769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4117BB9-3BD8-55C7-8DBB-B040B623807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585905" y="2402498"/>
              <a:ext cx="1149459" cy="13851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53E629-7535-BDD5-1831-E4973A161DA2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11102518" y="4225162"/>
              <a:ext cx="465229" cy="32165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398AD9B-145A-17A8-4FD2-5D5CAC60BB30}"/>
                </a:ext>
              </a:extLst>
            </p:cNvPr>
            <p:cNvSpPr txBox="1"/>
            <p:nvPr/>
          </p:nvSpPr>
          <p:spPr bwMode="auto">
            <a:xfrm>
              <a:off x="10929577" y="2080701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18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66C2B0E-1997-7402-9FA1-9CE270490F82}"/>
                </a:ext>
              </a:extLst>
            </p:cNvPr>
            <p:cNvSpPr txBox="1"/>
            <p:nvPr/>
          </p:nvSpPr>
          <p:spPr bwMode="auto">
            <a:xfrm>
              <a:off x="7774646" y="2835046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FF0000"/>
                  </a:solidFill>
                  <a:latin typeface="Ericsson Hilda Light" panose="00000400000000000000" pitchFamily="2" charset="0"/>
                </a:rPr>
                <a:t>10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89E7ABBE-76E2-0706-52C7-88853478F09B}"/>
                </a:ext>
              </a:extLst>
            </p:cNvPr>
            <p:cNvSpPr txBox="1"/>
            <p:nvPr/>
          </p:nvSpPr>
          <p:spPr bwMode="auto">
            <a:xfrm>
              <a:off x="8771683" y="4929022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21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74B9F97-D0FB-F969-1CDD-D852A4E12482}"/>
                </a:ext>
              </a:extLst>
            </p:cNvPr>
            <p:cNvSpPr txBox="1"/>
            <p:nvPr/>
          </p:nvSpPr>
          <p:spPr bwMode="auto">
            <a:xfrm>
              <a:off x="10766213" y="5138058"/>
              <a:ext cx="222124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FF0000"/>
                  </a:solidFill>
                  <a:latin typeface="Ericsson Hilda Light" panose="00000400000000000000" pitchFamily="2" charset="0"/>
                </a:rPr>
                <a:t>8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0763334-C669-E77B-02F2-82FC0A8DE32C}"/>
                </a:ext>
              </a:extLst>
            </p:cNvPr>
            <p:cNvSpPr txBox="1"/>
            <p:nvPr/>
          </p:nvSpPr>
          <p:spPr bwMode="auto">
            <a:xfrm>
              <a:off x="11514984" y="3281956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17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56FDCB8B-AECF-145A-20A0-68EA33A710B3}"/>
                </a:ext>
              </a:extLst>
            </p:cNvPr>
            <p:cNvSpPr txBox="1"/>
            <p:nvPr/>
          </p:nvSpPr>
          <p:spPr bwMode="auto">
            <a:xfrm>
              <a:off x="9731273" y="3171196"/>
              <a:ext cx="345882" cy="259774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vert="horz" wrap="square" lIns="72000" tIns="36000" rIns="73152" bIns="36576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914377">
                <a:buClr>
                  <a:srgbClr val="181818"/>
                </a:buClr>
                <a:defRPr/>
              </a:pPr>
              <a:r>
                <a:rPr lang="en-US" sz="1400">
                  <a:solidFill>
                    <a:srgbClr val="00B050"/>
                  </a:solidFill>
                  <a:latin typeface="Ericsson Hilda Light" panose="00000400000000000000" pitchFamily="2" charset="0"/>
                </a:rPr>
                <a:t>17</a:t>
              </a: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757EE98-65BF-1EE6-4FE7-62B460F6BDD1}"/>
                </a:ext>
              </a:extLst>
            </p:cNvPr>
            <p:cNvSpPr/>
            <p:nvPr/>
          </p:nvSpPr>
          <p:spPr>
            <a:xfrm>
              <a:off x="7575483" y="3065147"/>
              <a:ext cx="745294" cy="67769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en-US">
                <a:solidFill>
                  <a:prstClr val="white"/>
                </a:solidFill>
                <a:latin typeface="Ericsson Hilda Light" panose="00000400000000000000" pitchFamily="2" charset="0"/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F9791C8-33F5-AB2D-1AC1-295872E93744}"/>
                </a:ext>
              </a:extLst>
            </p:cNvPr>
            <p:cNvSpPr/>
            <p:nvPr/>
          </p:nvSpPr>
          <p:spPr>
            <a:xfrm>
              <a:off x="10504628" y="4454068"/>
              <a:ext cx="745294" cy="677693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>
                <a:defRPr/>
              </a:pPr>
              <a:endParaRPr lang="en-US">
                <a:solidFill>
                  <a:prstClr val="white"/>
                </a:solidFill>
                <a:latin typeface="Ericsson Hilda Light" panose="00000400000000000000" pitchFamily="2" charset="0"/>
              </a:endParaRPr>
            </a:p>
          </p:txBody>
        </p:sp>
      </p:grpSp>
      <p:sp>
        <p:nvSpPr>
          <p:cNvPr id="71" name="Oval 70">
            <a:extLst>
              <a:ext uri="{FF2B5EF4-FFF2-40B4-BE49-F238E27FC236}">
                <a16:creationId xmlns:a16="http://schemas.microsoft.com/office/drawing/2014/main" id="{69550E4B-B595-D580-A429-CF3FBE64EA9C}"/>
              </a:ext>
            </a:extLst>
          </p:cNvPr>
          <p:cNvSpPr/>
          <p:nvPr/>
        </p:nvSpPr>
        <p:spPr>
          <a:xfrm>
            <a:off x="9802818" y="3879895"/>
            <a:ext cx="745295" cy="677693"/>
          </a:xfrm>
          <a:prstGeom prst="ellipse">
            <a:avLst/>
          </a:prstGeom>
          <a:noFill/>
          <a:ln w="28575">
            <a:solidFill>
              <a:srgbClr val="7030A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>
              <a:defRPr/>
            </a:pPr>
            <a:endParaRPr lang="en-US">
              <a:solidFill>
                <a:prstClr val="white"/>
              </a:solidFill>
              <a:latin typeface="Ericsson Hilda Light" panose="00000400000000000000" pitchFamily="2" charset="0"/>
            </a:endParaRPr>
          </a:p>
        </p:txBody>
      </p:sp>
      <p:sp>
        <p:nvSpPr>
          <p:cNvPr id="72" name="Hexagon 71">
            <a:extLst>
              <a:ext uri="{FF2B5EF4-FFF2-40B4-BE49-F238E27FC236}">
                <a16:creationId xmlns:a16="http://schemas.microsoft.com/office/drawing/2014/main" id="{F6F27F89-D73F-32FD-6E20-399486795884}"/>
              </a:ext>
            </a:extLst>
          </p:cNvPr>
          <p:cNvSpPr/>
          <p:nvPr/>
        </p:nvSpPr>
        <p:spPr bwMode="auto">
          <a:xfrm>
            <a:off x="5344717" y="3531704"/>
            <a:ext cx="1933303" cy="1750219"/>
          </a:xfrm>
          <a:prstGeom prst="hexago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9996" indent="-179996">
              <a:spcBef>
                <a:spcPts val="800"/>
              </a:spcBef>
              <a:buFont typeface="Ericsson Hilda" panose="00000500000000000000" pitchFamily="2" charset="0"/>
              <a:buChar char="●"/>
            </a:pPr>
            <a:endParaRPr lang="en-US" err="1">
              <a:solidFill>
                <a:schemeClr val="bg1"/>
              </a:solidFill>
            </a:endParaRP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DA9D4EB2-FF45-499C-5CA2-99D67F402FAD}"/>
              </a:ext>
            </a:extLst>
          </p:cNvPr>
          <p:cNvGrpSpPr/>
          <p:nvPr/>
        </p:nvGrpSpPr>
        <p:grpSpPr>
          <a:xfrm>
            <a:off x="5563447" y="3734585"/>
            <a:ext cx="1491712" cy="1420997"/>
            <a:chOff x="7277410" y="1749031"/>
            <a:chExt cx="1491712" cy="1420997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6D9C174B-2612-2253-9724-124998F49FE8}"/>
                </a:ext>
              </a:extLst>
            </p:cNvPr>
            <p:cNvGrpSpPr/>
            <p:nvPr/>
          </p:nvGrpSpPr>
          <p:grpSpPr>
            <a:xfrm>
              <a:off x="7864258" y="2289200"/>
              <a:ext cx="318016" cy="318016"/>
              <a:chOff x="7864258" y="2289200"/>
              <a:chExt cx="318016" cy="318016"/>
            </a:xfrm>
          </p:grpSpPr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AE872A1F-7F32-355D-C739-D21B3598A74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rgbClr val="FF3232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D3596146-C3C1-D9BA-CE42-E8245CB9995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9DD7C432-8AFB-D894-0512-0A24D30BA9C5}"/>
                </a:ext>
              </a:extLst>
            </p:cNvPr>
            <p:cNvGrpSpPr/>
            <p:nvPr/>
          </p:nvGrpSpPr>
          <p:grpSpPr>
            <a:xfrm>
              <a:off x="8379703" y="1799030"/>
              <a:ext cx="318016" cy="318016"/>
              <a:chOff x="7864258" y="2289200"/>
              <a:chExt cx="318016" cy="318016"/>
            </a:xfrm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CF4B7123-CED6-CCBB-DF76-D2503D68E99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rgbClr val="0082F0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1E953C63-BB96-908B-37A4-B4662C36E63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17EFA65E-4A2E-C8AD-21B3-934867BF4C97}"/>
                </a:ext>
              </a:extLst>
            </p:cNvPr>
            <p:cNvGrpSpPr/>
            <p:nvPr/>
          </p:nvGrpSpPr>
          <p:grpSpPr>
            <a:xfrm>
              <a:off x="8451106" y="2289200"/>
              <a:ext cx="318016" cy="318016"/>
              <a:chOff x="7864258" y="2289200"/>
              <a:chExt cx="318016" cy="318016"/>
            </a:xfrm>
          </p:grpSpPr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59E9DAB0-DC83-EEBA-ACCA-5D35EE28F84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9A7B0CDB-61C4-51AD-1D3B-462900A456E4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8FB72FCB-A82F-7FD7-2273-AF618BBCD651}"/>
                </a:ext>
              </a:extLst>
            </p:cNvPr>
            <p:cNvGrpSpPr/>
            <p:nvPr/>
          </p:nvGrpSpPr>
          <p:grpSpPr>
            <a:xfrm>
              <a:off x="7867030" y="2852012"/>
              <a:ext cx="318016" cy="318016"/>
              <a:chOff x="7864258" y="2289200"/>
              <a:chExt cx="318016" cy="318016"/>
            </a:xfrm>
          </p:grpSpPr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6A935EF8-A1BE-AA7C-D859-9553A9A300A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rgbClr val="0082F0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F1CF4FF9-E24C-4604-8CDC-9069D2818DC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B6E945D9-C1D8-FCDF-8854-6CC68F80C81C}"/>
                </a:ext>
              </a:extLst>
            </p:cNvPr>
            <p:cNvGrpSpPr/>
            <p:nvPr/>
          </p:nvGrpSpPr>
          <p:grpSpPr>
            <a:xfrm>
              <a:off x="7277410" y="2241178"/>
              <a:ext cx="318016" cy="318016"/>
              <a:chOff x="7864258" y="2289200"/>
              <a:chExt cx="318016" cy="318016"/>
            </a:xfrm>
          </p:grpSpPr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E2BD3FB6-1537-BF00-77EA-DB0EF07B643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rgbClr val="0082F0"/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5A52C129-4196-735F-2C05-CA64B2E6F4C8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2EC724F1-630B-36B5-DB51-48CE34393437}"/>
                </a:ext>
              </a:extLst>
            </p:cNvPr>
            <p:cNvGrpSpPr/>
            <p:nvPr/>
          </p:nvGrpSpPr>
          <p:grpSpPr>
            <a:xfrm>
              <a:off x="7413017" y="1749031"/>
              <a:ext cx="318016" cy="318016"/>
              <a:chOff x="7864258" y="2289200"/>
              <a:chExt cx="318016" cy="318016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0C3174C2-BD11-0095-64FB-0A83CAC816C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949243" y="2377440"/>
                <a:ext cx="148046" cy="141537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09B048DA-AFE4-069B-ADF7-6AC08F2A3C4C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7864258" y="2289200"/>
                <a:ext cx="318016" cy="318016"/>
              </a:xfrm>
              <a:prstGeom prst="ellipse">
                <a:avLst/>
              </a:prstGeom>
              <a:noFill/>
              <a:ln w="12700" cap="flat" cmpd="tri" algn="ctr">
                <a:solidFill>
                  <a:schemeClr val="accent1"/>
                </a:solidFill>
                <a:prstDash val="dashDot"/>
                <a:round/>
                <a:headEnd type="none" w="med" len="med"/>
                <a:tailEnd type="none" w="med" len="med"/>
                <a:extLst>
                  <a:ext uri="{C807C97D-BFC1-408E-A445-0C87EB9F89A2}">
                    <ask:lineSketchStyleProps xmlns:ask="http://schemas.microsoft.com/office/drawing/2018/sketchyshapes" sd="1219033472">
                      <a:custGeom>
                        <a:avLst/>
                        <a:gdLst>
                          <a:gd name="connsiteX0" fmla="*/ 0 w 1653046"/>
                          <a:gd name="connsiteY0" fmla="*/ 826523 h 1653046"/>
                          <a:gd name="connsiteX1" fmla="*/ 826523 w 1653046"/>
                          <a:gd name="connsiteY1" fmla="*/ 0 h 1653046"/>
                          <a:gd name="connsiteX2" fmla="*/ 1653046 w 1653046"/>
                          <a:gd name="connsiteY2" fmla="*/ 826523 h 1653046"/>
                          <a:gd name="connsiteX3" fmla="*/ 826523 w 1653046"/>
                          <a:gd name="connsiteY3" fmla="*/ 1653046 h 1653046"/>
                          <a:gd name="connsiteX4" fmla="*/ 0 w 1653046"/>
                          <a:gd name="connsiteY4" fmla="*/ 826523 h 165304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53046" h="1653046" extrusionOk="0">
                            <a:moveTo>
                              <a:pt x="0" y="826523"/>
                            </a:moveTo>
                            <a:cubicBezTo>
                              <a:pt x="-67347" y="328506"/>
                              <a:pt x="250094" y="45020"/>
                              <a:pt x="826523" y="0"/>
                            </a:cubicBezTo>
                            <a:cubicBezTo>
                              <a:pt x="1294882" y="2502"/>
                              <a:pt x="1534548" y="373815"/>
                              <a:pt x="1653046" y="826523"/>
                            </a:cubicBezTo>
                            <a:cubicBezTo>
                              <a:pt x="1592839" y="1341795"/>
                              <a:pt x="1261235" y="1773343"/>
                              <a:pt x="826523" y="1653046"/>
                            </a:cubicBezTo>
                            <a:cubicBezTo>
                              <a:pt x="268099" y="1597268"/>
                              <a:pt x="117048" y="1338926"/>
                              <a:pt x="0" y="826523"/>
                            </a:cubicBezTo>
                            <a:close/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  <a:effectLst/>
            </p:spPr>
            <p:txBody>
              <a:bodyPr rot="0" spcFirstLastPara="0" vertOverflow="overflow" horzOverflow="overflow" vert="horz" wrap="square" lIns="72000" tIns="36000" rIns="73152" bIns="36576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179996" indent="-179996">
                  <a:spcBef>
                    <a:spcPts val="800"/>
                  </a:spcBef>
                  <a:buFont typeface="Ericsson Hilda" panose="00000500000000000000" pitchFamily="2" charset="0"/>
                  <a:buChar char="●"/>
                </a:pPr>
                <a:endParaRPr lang="en-US" err="1">
                  <a:solidFill>
                    <a:schemeClr val="bg1"/>
                  </a:solidFill>
                </a:endParaRPr>
              </a:p>
            </p:txBody>
          </p:sp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66E98F7-2006-D592-C917-9B9DD6602539}"/>
                </a:ext>
              </a:extLst>
            </p:cNvPr>
            <p:cNvCxnSpPr>
              <a:stCxn id="96" idx="7"/>
              <a:endCxn id="94" idx="3"/>
            </p:cNvCxnSpPr>
            <p:nvPr/>
          </p:nvCxnSpPr>
          <p:spPr bwMode="auto">
            <a:xfrm flipV="1">
              <a:off x="8135702" y="2070474"/>
              <a:ext cx="290573" cy="265298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87E0300-B252-3F8C-CE6F-A4CE237CC18D}"/>
                </a:ext>
              </a:extLst>
            </p:cNvPr>
            <p:cNvCxnSpPr>
              <a:stCxn id="96" idx="2"/>
              <a:endCxn id="88" idx="6"/>
            </p:cNvCxnSpPr>
            <p:nvPr/>
          </p:nvCxnSpPr>
          <p:spPr bwMode="auto">
            <a:xfrm flipH="1" flipV="1">
              <a:off x="7595426" y="2400186"/>
              <a:ext cx="268832" cy="48022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1A1C107-A35B-3A1A-5A77-8BD76AC05333}"/>
                </a:ext>
              </a:extLst>
            </p:cNvPr>
            <p:cNvCxnSpPr>
              <a:stCxn id="96" idx="4"/>
              <a:endCxn id="90" idx="0"/>
            </p:cNvCxnSpPr>
            <p:nvPr/>
          </p:nvCxnSpPr>
          <p:spPr bwMode="auto">
            <a:xfrm>
              <a:off x="8023266" y="2607216"/>
              <a:ext cx="2772" cy="244796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8E971DA-3792-4D47-8E14-2E8EB26D2910}"/>
                </a:ext>
              </a:extLst>
            </p:cNvPr>
            <p:cNvCxnSpPr>
              <a:cxnSpLocks/>
              <a:stCxn id="96" idx="6"/>
              <a:endCxn id="92" idx="2"/>
            </p:cNvCxnSpPr>
            <p:nvPr/>
          </p:nvCxnSpPr>
          <p:spPr bwMode="auto">
            <a:xfrm>
              <a:off x="8182274" y="2448208"/>
              <a:ext cx="268832" cy="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85000"/>
                </a:schemeClr>
              </a:solidFill>
              <a:prstDash val="sysDot"/>
              <a:round/>
              <a:headEnd type="none" w="med" len="med"/>
              <a:tailEnd type="none"/>
            </a:ln>
            <a:effectLst/>
          </p:spPr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12A8C215-4926-BB84-3CB4-04844FB41969}"/>
                </a:ext>
              </a:extLst>
            </p:cNvPr>
            <p:cNvCxnSpPr>
              <a:stCxn id="96" idx="1"/>
              <a:endCxn id="86" idx="5"/>
            </p:cNvCxnSpPr>
            <p:nvPr/>
          </p:nvCxnSpPr>
          <p:spPr bwMode="auto">
            <a:xfrm flipH="1" flipV="1">
              <a:off x="7684461" y="2020475"/>
              <a:ext cx="226369" cy="315297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bg1">
                  <a:lumMod val="85000"/>
                </a:schemeClr>
              </a:solidFill>
              <a:prstDash val="sysDash"/>
              <a:round/>
              <a:headEnd type="none" w="med" len="med"/>
              <a:tailEnd type="none"/>
            </a:ln>
            <a:effectLst/>
          </p:spPr>
        </p:cxn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F7633AA8-0958-85F8-CDE8-CF766DD3BD33}"/>
              </a:ext>
            </a:extLst>
          </p:cNvPr>
          <p:cNvSpPr txBox="1"/>
          <p:nvPr/>
        </p:nvSpPr>
        <p:spPr>
          <a:xfrm>
            <a:off x="4849636" y="3037105"/>
            <a:ext cx="27250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Trained</a:t>
            </a:r>
            <a:r>
              <a:rPr lang="es-ES" sz="2400" dirty="0"/>
              <a:t> GNN </a:t>
            </a:r>
            <a:r>
              <a:rPr lang="es-ES" sz="2400" dirty="0" err="1"/>
              <a:t>Model</a:t>
            </a:r>
            <a:endParaRPr lang="es-ES" sz="2400" dirty="0"/>
          </a:p>
        </p:txBody>
      </p:sp>
      <p:pic>
        <p:nvPicPr>
          <p:cNvPr id="98" name="Graphic 97" descr="Cell Tower with solid fill">
            <a:extLst>
              <a:ext uri="{FF2B5EF4-FFF2-40B4-BE49-F238E27FC236}">
                <a16:creationId xmlns:a16="http://schemas.microsoft.com/office/drawing/2014/main" id="{195660ED-BD5E-5D0C-078C-D8E42660F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5723" y="3606352"/>
            <a:ext cx="505656" cy="542127"/>
          </a:xfrm>
          <a:prstGeom prst="rect">
            <a:avLst/>
          </a:prstGeom>
        </p:spPr>
      </p:pic>
      <p:pic>
        <p:nvPicPr>
          <p:cNvPr id="99" name="Graphic 98" descr="Cell Tower with solid fill">
            <a:extLst>
              <a:ext uri="{FF2B5EF4-FFF2-40B4-BE49-F238E27FC236}">
                <a16:creationId xmlns:a16="http://schemas.microsoft.com/office/drawing/2014/main" id="{71FD40C1-A4A4-E937-AF68-7FD898D0F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52583" y="4771500"/>
            <a:ext cx="505656" cy="542127"/>
          </a:xfrm>
          <a:prstGeom prst="rect">
            <a:avLst/>
          </a:prstGeom>
        </p:spPr>
      </p:pic>
      <p:pic>
        <p:nvPicPr>
          <p:cNvPr id="100" name="Graphic 99" descr="Cell Tower with solid fill">
            <a:extLst>
              <a:ext uri="{FF2B5EF4-FFF2-40B4-BE49-F238E27FC236}">
                <a16:creationId xmlns:a16="http://schemas.microsoft.com/office/drawing/2014/main" id="{6C9DA009-83FF-9A48-3854-8858E3971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98011" y="3917615"/>
            <a:ext cx="505656" cy="542127"/>
          </a:xfrm>
          <a:prstGeom prst="rect">
            <a:avLst/>
          </a:prstGeom>
        </p:spPr>
      </p:pic>
      <p:pic>
        <p:nvPicPr>
          <p:cNvPr id="101" name="Graphic 100" descr="Cell Tower with solid fill">
            <a:extLst>
              <a:ext uri="{FF2B5EF4-FFF2-40B4-BE49-F238E27FC236}">
                <a16:creationId xmlns:a16="http://schemas.microsoft.com/office/drawing/2014/main" id="{FE767F2B-D0DD-3F51-C7EE-F8167064F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95697" y="4991148"/>
            <a:ext cx="505656" cy="542127"/>
          </a:xfrm>
          <a:prstGeom prst="rect">
            <a:avLst/>
          </a:prstGeom>
        </p:spPr>
      </p:pic>
      <p:pic>
        <p:nvPicPr>
          <p:cNvPr id="102" name="Graphic 101" descr="Cell Tower with solid fill">
            <a:extLst>
              <a:ext uri="{FF2B5EF4-FFF2-40B4-BE49-F238E27FC236}">
                <a16:creationId xmlns:a16="http://schemas.microsoft.com/office/drawing/2014/main" id="{6F05DED8-7D53-3F9E-B6C5-0603389838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10803" y="3937122"/>
            <a:ext cx="505656" cy="542127"/>
          </a:xfrm>
          <a:prstGeom prst="rect">
            <a:avLst/>
          </a:prstGeom>
        </p:spPr>
      </p:pic>
      <p:pic>
        <p:nvPicPr>
          <p:cNvPr id="103" name="Graphic 102" descr="Cell Tower with solid fill">
            <a:extLst>
              <a:ext uri="{FF2B5EF4-FFF2-40B4-BE49-F238E27FC236}">
                <a16:creationId xmlns:a16="http://schemas.microsoft.com/office/drawing/2014/main" id="{64A352E9-A150-2CAB-DC2A-91AC9A4838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72059" y="3617015"/>
            <a:ext cx="505656" cy="542127"/>
          </a:xfrm>
          <a:prstGeom prst="rect">
            <a:avLst/>
          </a:prstGeom>
        </p:spPr>
      </p:pic>
      <p:pic>
        <p:nvPicPr>
          <p:cNvPr id="104" name="Graphic 103" descr="Cell Tower with solid fill">
            <a:extLst>
              <a:ext uri="{FF2B5EF4-FFF2-40B4-BE49-F238E27FC236}">
                <a16:creationId xmlns:a16="http://schemas.microsoft.com/office/drawing/2014/main" id="{53153E2E-81F8-FDCD-E65A-AB4261A41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07921" y="4123771"/>
            <a:ext cx="505656" cy="542127"/>
          </a:xfrm>
          <a:prstGeom prst="rect">
            <a:avLst/>
          </a:prstGeom>
        </p:spPr>
      </p:pic>
      <p:pic>
        <p:nvPicPr>
          <p:cNvPr id="105" name="Graphic 104" descr="Cell Tower with solid fill">
            <a:extLst>
              <a:ext uri="{FF2B5EF4-FFF2-40B4-BE49-F238E27FC236}">
                <a16:creationId xmlns:a16="http://schemas.microsoft.com/office/drawing/2014/main" id="{93D05205-0EEA-AB14-6B15-EC4F273091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31305" y="4958542"/>
            <a:ext cx="505656" cy="542127"/>
          </a:xfrm>
          <a:prstGeom prst="rect">
            <a:avLst/>
          </a:prstGeom>
        </p:spPr>
      </p:pic>
      <p:pic>
        <p:nvPicPr>
          <p:cNvPr id="106" name="Graphic 105" descr="Cell Tower with solid fill">
            <a:extLst>
              <a:ext uri="{FF2B5EF4-FFF2-40B4-BE49-F238E27FC236}">
                <a16:creationId xmlns:a16="http://schemas.microsoft.com/office/drawing/2014/main" id="{11C487F8-BA5A-F1EB-0FE5-76FCA41F7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56604" y="2687294"/>
            <a:ext cx="505656" cy="542127"/>
          </a:xfrm>
          <a:prstGeom prst="rect">
            <a:avLst/>
          </a:prstGeom>
        </p:spPr>
      </p:pic>
      <p:pic>
        <p:nvPicPr>
          <p:cNvPr id="107" name="Graphic 106" descr="Cell Tower with solid fill">
            <a:extLst>
              <a:ext uri="{FF2B5EF4-FFF2-40B4-BE49-F238E27FC236}">
                <a16:creationId xmlns:a16="http://schemas.microsoft.com/office/drawing/2014/main" id="{A2954FB1-D504-AA15-5E99-573C3FEFF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04001" y="2810646"/>
            <a:ext cx="505656" cy="542127"/>
          </a:xfrm>
          <a:prstGeom prst="rect">
            <a:avLst/>
          </a:prstGeom>
        </p:spPr>
      </p:pic>
      <p:pic>
        <p:nvPicPr>
          <p:cNvPr id="108" name="Graphic 107" descr="Cell Tower with solid fill">
            <a:extLst>
              <a:ext uri="{FF2B5EF4-FFF2-40B4-BE49-F238E27FC236}">
                <a16:creationId xmlns:a16="http://schemas.microsoft.com/office/drawing/2014/main" id="{ADC3C876-416D-1EB2-D216-8960F664C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9453" y="2659976"/>
            <a:ext cx="505656" cy="542127"/>
          </a:xfrm>
          <a:prstGeom prst="rect">
            <a:avLst/>
          </a:prstGeom>
        </p:spPr>
      </p:pic>
      <p:pic>
        <p:nvPicPr>
          <p:cNvPr id="109" name="Graphic 108" descr="Cell Tower with solid fill">
            <a:extLst>
              <a:ext uri="{FF2B5EF4-FFF2-40B4-BE49-F238E27FC236}">
                <a16:creationId xmlns:a16="http://schemas.microsoft.com/office/drawing/2014/main" id="{12365F88-9AB6-B59E-91CB-52C633A37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86344" y="4072108"/>
            <a:ext cx="505656" cy="542127"/>
          </a:xfrm>
          <a:prstGeom prst="rect">
            <a:avLst/>
          </a:prstGeom>
        </p:spPr>
      </p:pic>
      <p:pic>
        <p:nvPicPr>
          <p:cNvPr id="110" name="Graphic 109" descr="Cell Tower with solid fill">
            <a:extLst>
              <a:ext uri="{FF2B5EF4-FFF2-40B4-BE49-F238E27FC236}">
                <a16:creationId xmlns:a16="http://schemas.microsoft.com/office/drawing/2014/main" id="{80F2756A-4C57-D761-9D91-A4F42C926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71223" y="4857295"/>
            <a:ext cx="505656" cy="542127"/>
          </a:xfrm>
          <a:prstGeom prst="rect">
            <a:avLst/>
          </a:prstGeom>
        </p:spPr>
      </p:pic>
      <p:pic>
        <p:nvPicPr>
          <p:cNvPr id="111" name="Graphic 110" descr="Cell Tower with solid fill">
            <a:extLst>
              <a:ext uri="{FF2B5EF4-FFF2-40B4-BE49-F238E27FC236}">
                <a16:creationId xmlns:a16="http://schemas.microsoft.com/office/drawing/2014/main" id="{336E2F66-9DA6-91DB-AAE0-AB832098B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30641" y="2813430"/>
            <a:ext cx="505656" cy="542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888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4" grpId="0"/>
      <p:bldP spid="7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E43E3-0E66-3083-D02E-991F84C75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Ericsson Hilda" panose="00000500000000000000" pitchFamily="2" charset="0"/>
              </a:rPr>
              <a:t>How are our predictions perceived by customers?</a:t>
            </a:r>
            <a:endParaRPr lang="es-ES" dirty="0">
              <a:latin typeface="Ericsson Hilda" panose="00000500000000000000" pitchFamily="2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D668908-64CA-7E23-28E8-5E5C593C7B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2412207"/>
              </p:ext>
            </p:extLst>
          </p:nvPr>
        </p:nvGraphicFramePr>
        <p:xfrm>
          <a:off x="2553953" y="1868046"/>
          <a:ext cx="7319997" cy="47098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7839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340E95-6B8E-EFDF-FBB8-42CA40F29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1088" y="565739"/>
            <a:ext cx="9745883" cy="11249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Ericsson Hilda" panose="00000500000000000000" pitchFamily="2" charset="0"/>
              </a:rPr>
              <a:t>How can we solve the lack of confidence?</a:t>
            </a:r>
            <a:endParaRPr lang="es-ES" dirty="0">
              <a:solidFill>
                <a:schemeClr val="bg1"/>
              </a:solidFill>
              <a:latin typeface="Ericsson Hilda" panose="00000500000000000000" pitchFamily="2" charset="0"/>
            </a:endParaRPr>
          </a:p>
        </p:txBody>
      </p:sp>
      <p:sp>
        <p:nvSpPr>
          <p:cNvPr id="26" name="Freeform: Shape 22">
            <a:extLst>
              <a:ext uri="{FF2B5EF4-FFF2-40B4-BE49-F238E27FC236}">
                <a16:creationId xmlns:a16="http://schemas.microsoft.com/office/drawing/2014/main" id="{AAD42DD4-86F6-4FD2-869F-32D35E310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81037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5744 h 274629"/>
              <a:gd name="connsiteX2" fmla="*/ 924829 w 1170294"/>
              <a:gd name="connsiteY2" fmla="*/ 0 h 274629"/>
              <a:gd name="connsiteX3" fmla="*/ 1170294 w 1170294"/>
              <a:gd name="connsiteY3" fmla="*/ 24546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577 h 274629"/>
              <a:gd name="connsiteX11" fmla="*/ 215168 w 1170294"/>
              <a:gd name="connsiteY11" fmla="*/ 23574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5744"/>
                </a:lnTo>
                <a:lnTo>
                  <a:pt x="924829" y="0"/>
                </a:lnTo>
                <a:lnTo>
                  <a:pt x="1170294" y="24546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577"/>
                </a:lnTo>
                <a:lnTo>
                  <a:pt x="215168" y="235744"/>
                </a:lnTo>
                <a:close/>
              </a:path>
            </a:pathLst>
          </a:cu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33" name="Freeform: Shape 24">
            <a:extLst>
              <a:ext uri="{FF2B5EF4-FFF2-40B4-BE49-F238E27FC236}">
                <a16:creationId xmlns:a16="http://schemas.microsoft.com/office/drawing/2014/main" id="{4C36B8C5-0DEB-41B5-911D-572E2E835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16069"/>
            <a:ext cx="1170294" cy="274629"/>
          </a:xfrm>
          <a:custGeom>
            <a:avLst/>
            <a:gdLst>
              <a:gd name="connsiteX0" fmla="*/ 453342 w 1170294"/>
              <a:gd name="connsiteY0" fmla="*/ 0 h 274629"/>
              <a:gd name="connsiteX1" fmla="*/ 689085 w 1170294"/>
              <a:gd name="connsiteY1" fmla="*/ 238174 h 274629"/>
              <a:gd name="connsiteX2" fmla="*/ 924829 w 1170294"/>
              <a:gd name="connsiteY2" fmla="*/ 0 h 274629"/>
              <a:gd name="connsiteX3" fmla="*/ 1170294 w 1170294"/>
              <a:gd name="connsiteY3" fmla="*/ 247895 h 274629"/>
              <a:gd name="connsiteX4" fmla="*/ 1153282 w 1170294"/>
              <a:gd name="connsiteY4" fmla="*/ 264908 h 274629"/>
              <a:gd name="connsiteX5" fmla="*/ 924829 w 1170294"/>
              <a:gd name="connsiteY5" fmla="*/ 38885 h 274629"/>
              <a:gd name="connsiteX6" fmla="*/ 689085 w 1170294"/>
              <a:gd name="connsiteY6" fmla="*/ 274629 h 274629"/>
              <a:gd name="connsiteX7" fmla="*/ 453342 w 1170294"/>
              <a:gd name="connsiteY7" fmla="*/ 38885 h 274629"/>
              <a:gd name="connsiteX8" fmla="*/ 215168 w 1170294"/>
              <a:gd name="connsiteY8" fmla="*/ 274629 h 274629"/>
              <a:gd name="connsiteX9" fmla="*/ 0 w 1170294"/>
              <a:gd name="connsiteY9" fmla="*/ 59462 h 274629"/>
              <a:gd name="connsiteX10" fmla="*/ 0 w 1170294"/>
              <a:gd name="connsiteY10" fmla="*/ 20789 h 274629"/>
              <a:gd name="connsiteX11" fmla="*/ 215168 w 1170294"/>
              <a:gd name="connsiteY11" fmla="*/ 238174 h 274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70294" h="274629">
                <a:moveTo>
                  <a:pt x="453342" y="0"/>
                </a:moveTo>
                <a:lnTo>
                  <a:pt x="689085" y="238174"/>
                </a:lnTo>
                <a:lnTo>
                  <a:pt x="924829" y="0"/>
                </a:lnTo>
                <a:lnTo>
                  <a:pt x="1170294" y="247895"/>
                </a:lnTo>
                <a:lnTo>
                  <a:pt x="1153282" y="264908"/>
                </a:lnTo>
                <a:lnTo>
                  <a:pt x="924829" y="38885"/>
                </a:lnTo>
                <a:lnTo>
                  <a:pt x="689085" y="274629"/>
                </a:lnTo>
                <a:lnTo>
                  <a:pt x="453342" y="38885"/>
                </a:lnTo>
                <a:lnTo>
                  <a:pt x="215168" y="274629"/>
                </a:lnTo>
                <a:lnTo>
                  <a:pt x="0" y="59462"/>
                </a:lnTo>
                <a:lnTo>
                  <a:pt x="0" y="20789"/>
                </a:lnTo>
                <a:lnTo>
                  <a:pt x="215168" y="2381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26">
            <a:extLst>
              <a:ext uri="{FF2B5EF4-FFF2-40B4-BE49-F238E27FC236}">
                <a16:creationId xmlns:a16="http://schemas.microsoft.com/office/drawing/2014/main" id="{B5DC987A-A8C7-4C23-9BF5-33E9F6F21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6766" y="2256427"/>
            <a:ext cx="10855283" cy="3963398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28">
            <a:extLst>
              <a:ext uri="{FF2B5EF4-FFF2-40B4-BE49-F238E27FC236}">
                <a16:creationId xmlns:a16="http://schemas.microsoft.com/office/drawing/2014/main" id="{F213F2CF-C6DF-4CE1-A6F0-E3B1BFBB0B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256427"/>
            <a:ext cx="10853849" cy="3955009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0">
            <a:extLst>
              <a:ext uri="{FF2B5EF4-FFF2-40B4-BE49-F238E27FC236}">
                <a16:creationId xmlns:a16="http://schemas.microsoft.com/office/drawing/2014/main" id="{84325C15-4820-4911-B66E-A5F917CFA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5106" y="2125615"/>
            <a:ext cx="10855283" cy="3974760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A0C9A76-4D09-BB4E-9A47-FDEF860864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1064128"/>
              </p:ext>
            </p:extLst>
          </p:nvPr>
        </p:nvGraphicFramePr>
        <p:xfrm>
          <a:off x="2234562" y="3059522"/>
          <a:ext cx="3578475" cy="19133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Graphic 5" descr="Normal Distribution outline">
            <a:extLst>
              <a:ext uri="{FF2B5EF4-FFF2-40B4-BE49-F238E27FC236}">
                <a16:creationId xmlns:a16="http://schemas.microsoft.com/office/drawing/2014/main" id="{526E8CCF-16AB-B051-B3B8-DC92C7F4F8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860027" y="2466918"/>
            <a:ext cx="680517" cy="680517"/>
          </a:xfrm>
          <a:prstGeom prst="rect">
            <a:avLst/>
          </a:prstGeom>
        </p:spPr>
      </p:pic>
      <p:pic>
        <p:nvPicPr>
          <p:cNvPr id="9" name="Graphic 8" descr="Normal Distribution outline">
            <a:extLst>
              <a:ext uri="{FF2B5EF4-FFF2-40B4-BE49-F238E27FC236}">
                <a16:creationId xmlns:a16="http://schemas.microsoft.com/office/drawing/2014/main" id="{4CE738F1-9028-3077-DCBC-41876C5844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929094" y="4969496"/>
            <a:ext cx="423802" cy="680517"/>
          </a:xfrm>
          <a:prstGeom prst="rect">
            <a:avLst/>
          </a:prstGeom>
        </p:spPr>
      </p:pic>
      <p:pic>
        <p:nvPicPr>
          <p:cNvPr id="10" name="Graphic 9" descr="Normal Distribution outline">
            <a:extLst>
              <a:ext uri="{FF2B5EF4-FFF2-40B4-BE49-F238E27FC236}">
                <a16:creationId xmlns:a16="http://schemas.microsoft.com/office/drawing/2014/main" id="{03F94247-3ECE-8460-48A9-3707113D6D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774640" y="3794877"/>
            <a:ext cx="1438291" cy="680517"/>
          </a:xfrm>
          <a:prstGeom prst="rect">
            <a:avLst/>
          </a:prstGeom>
        </p:spPr>
      </p:pic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09DCAEE5-A354-E4EF-2F38-ED9C88E00A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5813996"/>
              </p:ext>
            </p:extLst>
          </p:nvPr>
        </p:nvGraphicFramePr>
        <p:xfrm>
          <a:off x="6612858" y="2425605"/>
          <a:ext cx="2186760" cy="986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59621D43-C99B-D13D-C9A3-8D93BEBD89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5424008"/>
              </p:ext>
            </p:extLst>
          </p:nvPr>
        </p:nvGraphicFramePr>
        <p:xfrm>
          <a:off x="6612858" y="3642242"/>
          <a:ext cx="2186760" cy="986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graphicFrame>
        <p:nvGraphicFramePr>
          <p:cNvPr id="16" name="Diagram 15">
            <a:extLst>
              <a:ext uri="{FF2B5EF4-FFF2-40B4-BE49-F238E27FC236}">
                <a16:creationId xmlns:a16="http://schemas.microsoft.com/office/drawing/2014/main" id="{E22CE357-E81A-464E-FFD1-ADF661B75A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9946537"/>
              </p:ext>
            </p:extLst>
          </p:nvPr>
        </p:nvGraphicFramePr>
        <p:xfrm>
          <a:off x="6612858" y="4810661"/>
          <a:ext cx="2186760" cy="986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9" r:lo="rId20" r:qs="rId21" r:cs="rId22"/>
          </a:graphicData>
        </a:graphic>
      </p:graphicFrame>
    </p:spTree>
    <p:extLst>
      <p:ext uri="{BB962C8B-B14F-4D97-AF65-F5344CB8AC3E}">
        <p14:creationId xmlns:p14="http://schemas.microsoft.com/office/powerpoint/2010/main" val="1904182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54124271-A853-44D2-DC48-A7DEF7E11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Ericsson Hilda" panose="00000500000000000000" pitchFamily="2" charset="0"/>
              </a:rPr>
              <a:t>How can we transform our models to give confidence intervals?</a:t>
            </a:r>
            <a:endParaRPr lang="es-ES" dirty="0">
              <a:latin typeface="Ericsson Hilda" panose="00000500000000000000" pitchFamily="2" charset="0"/>
            </a:endParaRPr>
          </a:p>
        </p:txBody>
      </p:sp>
      <p:pic>
        <p:nvPicPr>
          <p:cNvPr id="2050" name="Picture 2" descr="Why You Should Use Bayesian Neural Network | by Yeung WONG | Towards Data  Science">
            <a:extLst>
              <a:ext uri="{FF2B5EF4-FFF2-40B4-BE49-F238E27FC236}">
                <a16:creationId xmlns:a16="http://schemas.microsoft.com/office/drawing/2014/main" id="{6B97813E-9268-96A6-18A5-6289A48DB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2661" y="2206263"/>
            <a:ext cx="8706678" cy="4092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6975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B387E-BF4E-FAD6-DC1D-7C635C9A4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Ericsson Hilda" panose="00000500000000000000" pitchFamily="2" charset="0"/>
              </a:rPr>
              <a:t>Inference in Bayesian Neural Networks</a:t>
            </a:r>
            <a:endParaRPr lang="es-ES" dirty="0">
              <a:latin typeface="Ericsson Hilda" panose="00000500000000000000" pitchFamily="2" charset="0"/>
            </a:endParaRPr>
          </a:p>
        </p:txBody>
      </p:sp>
      <p:pic>
        <p:nvPicPr>
          <p:cNvPr id="3074" name="Picture 2" descr="How to Train an Ensemble of Convolutional Neural Networks for Image  Classification | Medium">
            <a:extLst>
              <a:ext uri="{FF2B5EF4-FFF2-40B4-BE49-F238E27FC236}">
                <a16:creationId xmlns:a16="http://schemas.microsoft.com/office/drawing/2014/main" id="{40026912-37A9-838A-454C-1E2CFEB3C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417" y="1783449"/>
            <a:ext cx="6087165" cy="4778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5754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859</TotalTime>
  <Words>488</Words>
  <Application>Microsoft Office PowerPoint</Application>
  <PresentationFormat>Widescreen</PresentationFormat>
  <Paragraphs>121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Ericsson Hilda</vt:lpstr>
      <vt:lpstr>Ericsson Hilda Light</vt:lpstr>
      <vt:lpstr>Office Theme</vt:lpstr>
      <vt:lpstr>Bayesian Graph Neural Networks, how to optimize a cellular network and provide confidence to our customers</vt:lpstr>
      <vt:lpstr>How to optimize a cellular network</vt:lpstr>
      <vt:lpstr>Uplink Interference</vt:lpstr>
      <vt:lpstr>Use GNN as a digital twin</vt:lpstr>
      <vt:lpstr>Optimization Framework</vt:lpstr>
      <vt:lpstr>How are our predictions perceived by customers?</vt:lpstr>
      <vt:lpstr>How can we solve the lack of confidence?</vt:lpstr>
      <vt:lpstr>How can we transform our models to give confidence intervals?</vt:lpstr>
      <vt:lpstr>Inference in Bayesian Neural Networks</vt:lpstr>
      <vt:lpstr>The application to cellular data, Bayesian Graph Neural Network</vt:lpstr>
      <vt:lpstr>Optimization Framework v2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Single-shot Optimization of cellular networks</dc:title>
  <dc:creator>Oscar Llorente Gonzalez</dc:creator>
  <cp:lastModifiedBy>Oscar Llorente Gonzalez</cp:lastModifiedBy>
  <cp:revision>2</cp:revision>
  <dcterms:created xsi:type="dcterms:W3CDTF">2023-09-08T09:14:59Z</dcterms:created>
  <dcterms:modified xsi:type="dcterms:W3CDTF">2024-08-27T16:33:36Z</dcterms:modified>
</cp:coreProperties>
</file>

<file path=docProps/thumbnail.jpeg>
</file>